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1"/>
  </p:notesMasterIdLst>
  <p:sldIdLst>
    <p:sldId id="256" r:id="rId2"/>
    <p:sldId id="297" r:id="rId3"/>
    <p:sldId id="259" r:id="rId4"/>
    <p:sldId id="261" r:id="rId5"/>
    <p:sldId id="263" r:id="rId6"/>
    <p:sldId id="298" r:id="rId7"/>
    <p:sldId id="257" r:id="rId8"/>
    <p:sldId id="272" r:id="rId9"/>
    <p:sldId id="275" r:id="rId10"/>
  </p:sldIdLst>
  <p:sldSz cx="9144000" cy="5143500" type="screen16x9"/>
  <p:notesSz cx="6858000" cy="9144000"/>
  <p:embeddedFontLst>
    <p:embeddedFont>
      <p:font typeface="Open Sans" panose="020B0606030504020204" pitchFamily="3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D8299E-DC7A-0443-C46C-47BB1787D889}" v="11" dt="2023-12-20T18:08:23.598"/>
    <p1510:client id="{152A7F7A-3C15-4297-5C1B-9B04654F5C60}" v="71" dt="2023-12-20T14:21:02.043"/>
    <p1510:client id="{203CCE98-BDA0-6E53-7F61-6F6EC268B59B}" v="12" dt="2023-12-20T16:47:18.127"/>
    <p1510:client id="{256B63BE-8898-27FF-534C-2F53FDC8FF4C}" v="313" dt="2023-12-20T16:54:51.519"/>
    <p1510:client id="{607FF671-7E3B-5084-EF74-1A02175672D7}" v="510" dt="2023-12-20T03:10:28.229"/>
    <p1510:client id="{764B24FB-1954-32D9-0B46-433EC30BE527}" v="6" dt="2023-12-20T16:36:51.658"/>
    <p1510:client id="{7964CE56-7C6C-DEF4-AAF4-55D9B32B9033}" v="33" dt="2023-12-20T09:35:40.808"/>
    <p1510:client id="{8258221D-942E-952E-E335-DAE626EC767F}" v="839" dt="2023-12-20T13:18:02.948"/>
    <p1510:client id="{9C8865F6-814C-BBE2-F249-157723738573}" v="10" dt="2023-12-20T17:14:39.210"/>
    <p1510:client id="{C349294F-4D02-3578-F4B7-AA572A94A681}" v="8" dt="2023-12-20T17:17:56.593"/>
    <p1510:client id="{EE0FBCC3-31DE-16F9-0D8E-8CABFFB45404}" v="2" dt="2023-12-20T16:39:07.670"/>
    <p1510:client id="{F172C436-5B2E-6A56-0C22-242726344838}" v="114" dt="2023-12-20T17:12:56.566"/>
  </p1510:revLst>
</p1510:revInfo>
</file>

<file path=ppt/tableStyles.xml><?xml version="1.0" encoding="utf-8"?>
<a:tblStyleLst xmlns:a="http://schemas.openxmlformats.org/drawingml/2006/main" def="{45D3E236-B55D-408D-818A-69D2F5615806}">
  <a:tblStyle styleId="{45D3E236-B55D-408D-818A-69D2F56158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BAAF4D1-6C56-43CE-B54A-E742813446D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7fa921f8d_0_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7fa921f8d_0_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6"/>
        <p:cNvGrpSpPr/>
        <p:nvPr/>
      </p:nvGrpSpPr>
      <p:grpSpPr>
        <a:xfrm>
          <a:off x="0" y="0"/>
          <a:ext cx="0" cy="0"/>
          <a:chOff x="0" y="0"/>
          <a:chExt cx="0" cy="0"/>
        </a:xfrm>
      </p:grpSpPr>
      <p:sp>
        <p:nvSpPr>
          <p:cNvPr id="4847" name="Google Shape;4847;g131ff7c0f5b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8" name="Google Shape;4848;g131ff7c0f5b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172b1845856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172b1845856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18850" y="392550"/>
            <a:ext cx="8106300" cy="4358400"/>
            <a:chOff x="518850" y="392550"/>
            <a:chExt cx="8106300" cy="4358400"/>
          </a:xfrm>
        </p:grpSpPr>
        <p:grpSp>
          <p:nvGrpSpPr>
            <p:cNvPr id="10" name="Google Shape;10;p2"/>
            <p:cNvGrpSpPr/>
            <p:nvPr/>
          </p:nvGrpSpPr>
          <p:grpSpPr>
            <a:xfrm>
              <a:off x="518850" y="392550"/>
              <a:ext cx="8106300" cy="396000"/>
              <a:chOff x="518850" y="385283"/>
              <a:chExt cx="8106300" cy="396000"/>
            </a:xfrm>
          </p:grpSpPr>
          <p:cxnSp>
            <p:nvCxnSpPr>
              <p:cNvPr id="11" name="Google Shape;11;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3" name="Google Shape;13;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4" name="Google Shape;14;p2"/>
            <p:cNvGrpSpPr/>
            <p:nvPr/>
          </p:nvGrpSpPr>
          <p:grpSpPr>
            <a:xfrm rot="10800000">
              <a:off x="518850" y="4354950"/>
              <a:ext cx="8106300" cy="396000"/>
              <a:chOff x="518850" y="385283"/>
              <a:chExt cx="8106300" cy="396000"/>
            </a:xfrm>
          </p:grpSpPr>
          <p:cxnSp>
            <p:nvCxnSpPr>
              <p:cNvPr id="15" name="Google Shape;15;p2"/>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 name="Google Shape;17;p2"/>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8" name="Google Shape;18;p2"/>
          <p:cNvSpPr txBox="1">
            <a:spLocks noGrp="1"/>
          </p:cNvSpPr>
          <p:nvPr>
            <p:ph type="ctrTitle"/>
          </p:nvPr>
        </p:nvSpPr>
        <p:spPr>
          <a:xfrm>
            <a:off x="713225" y="1252927"/>
            <a:ext cx="4370100" cy="2151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713225" y="3414773"/>
            <a:ext cx="437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7"/>
        <p:cNvGrpSpPr/>
        <p:nvPr/>
      </p:nvGrpSpPr>
      <p:grpSpPr>
        <a:xfrm>
          <a:off x="0" y="0"/>
          <a:ext cx="0" cy="0"/>
          <a:chOff x="0" y="0"/>
          <a:chExt cx="0" cy="0"/>
        </a:xfrm>
      </p:grpSpPr>
      <p:sp>
        <p:nvSpPr>
          <p:cNvPr id="158" name="Google Shape;158;p15"/>
          <p:cNvSpPr txBox="1">
            <a:spLocks noGrp="1"/>
          </p:cNvSpPr>
          <p:nvPr>
            <p:ph type="subTitle" idx="1"/>
          </p:nvPr>
        </p:nvSpPr>
        <p:spPr>
          <a:xfrm>
            <a:off x="901850"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5"/>
          <p:cNvSpPr txBox="1">
            <a:spLocks noGrp="1"/>
          </p:cNvSpPr>
          <p:nvPr>
            <p:ph type="subTitle" idx="2"/>
          </p:nvPr>
        </p:nvSpPr>
        <p:spPr>
          <a:xfrm>
            <a:off x="3473632"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15"/>
          <p:cNvSpPr txBox="1">
            <a:spLocks noGrp="1"/>
          </p:cNvSpPr>
          <p:nvPr>
            <p:ph type="subTitle" idx="3"/>
          </p:nvPr>
        </p:nvSpPr>
        <p:spPr>
          <a:xfrm>
            <a:off x="6045421" y="2503625"/>
            <a:ext cx="2196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15"/>
          <p:cNvSpPr txBox="1">
            <a:spLocks noGrp="1"/>
          </p:cNvSpPr>
          <p:nvPr>
            <p:ph type="subTitle" idx="4"/>
          </p:nvPr>
        </p:nvSpPr>
        <p:spPr>
          <a:xfrm>
            <a:off x="901850"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2" name="Google Shape;162;p15"/>
          <p:cNvSpPr txBox="1">
            <a:spLocks noGrp="1"/>
          </p:cNvSpPr>
          <p:nvPr>
            <p:ph type="subTitle" idx="5"/>
          </p:nvPr>
        </p:nvSpPr>
        <p:spPr>
          <a:xfrm>
            <a:off x="3473636"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63" name="Google Shape;163;p15"/>
          <p:cNvSpPr txBox="1">
            <a:spLocks noGrp="1"/>
          </p:cNvSpPr>
          <p:nvPr>
            <p:ph type="subTitle" idx="6"/>
          </p:nvPr>
        </p:nvSpPr>
        <p:spPr>
          <a:xfrm>
            <a:off x="6045421" y="1609225"/>
            <a:ext cx="21966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64" name="Google Shape;164;p15"/>
          <p:cNvGrpSpPr/>
          <p:nvPr/>
        </p:nvGrpSpPr>
        <p:grpSpPr>
          <a:xfrm>
            <a:off x="518850" y="392550"/>
            <a:ext cx="8106300" cy="4358400"/>
            <a:chOff x="518850" y="392550"/>
            <a:chExt cx="8106300" cy="4358400"/>
          </a:xfrm>
        </p:grpSpPr>
        <p:grpSp>
          <p:nvGrpSpPr>
            <p:cNvPr id="165" name="Google Shape;165;p15"/>
            <p:cNvGrpSpPr/>
            <p:nvPr/>
          </p:nvGrpSpPr>
          <p:grpSpPr>
            <a:xfrm>
              <a:off x="518850" y="392550"/>
              <a:ext cx="8106300" cy="396000"/>
              <a:chOff x="518850" y="385283"/>
              <a:chExt cx="8106300" cy="396000"/>
            </a:xfrm>
          </p:grpSpPr>
          <p:cxnSp>
            <p:nvCxnSpPr>
              <p:cNvPr id="166" name="Google Shape;166;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68" name="Google Shape;168;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69" name="Google Shape;169;p15"/>
            <p:cNvGrpSpPr/>
            <p:nvPr/>
          </p:nvGrpSpPr>
          <p:grpSpPr>
            <a:xfrm rot="10800000">
              <a:off x="518850" y="4354950"/>
              <a:ext cx="8106300" cy="396000"/>
              <a:chOff x="518850" y="385283"/>
              <a:chExt cx="8106300" cy="396000"/>
            </a:xfrm>
          </p:grpSpPr>
          <p:cxnSp>
            <p:nvCxnSpPr>
              <p:cNvPr id="170" name="Google Shape;170;p1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72" name="Google Shape;172;p1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73" name="Google Shape;173;p1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4"/>
        <p:cNvGrpSpPr/>
        <p:nvPr/>
      </p:nvGrpSpPr>
      <p:grpSpPr>
        <a:xfrm>
          <a:off x="0" y="0"/>
          <a:ext cx="0" cy="0"/>
          <a:chOff x="0" y="0"/>
          <a:chExt cx="0" cy="0"/>
        </a:xfrm>
      </p:grpSpPr>
      <p:sp>
        <p:nvSpPr>
          <p:cNvPr id="175" name="Google Shape;175;p16"/>
          <p:cNvSpPr txBox="1">
            <a:spLocks noGrp="1"/>
          </p:cNvSpPr>
          <p:nvPr>
            <p:ph type="subTitle" idx="1"/>
          </p:nvPr>
        </p:nvSpPr>
        <p:spPr>
          <a:xfrm>
            <a:off x="2321755"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6" name="Google Shape;176;p16"/>
          <p:cNvSpPr txBox="1">
            <a:spLocks noGrp="1"/>
          </p:cNvSpPr>
          <p:nvPr>
            <p:ph type="subTitle" idx="2"/>
          </p:nvPr>
        </p:nvSpPr>
        <p:spPr>
          <a:xfrm>
            <a:off x="5614906" y="17489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6"/>
          <p:cNvSpPr txBox="1">
            <a:spLocks noGrp="1"/>
          </p:cNvSpPr>
          <p:nvPr>
            <p:ph type="subTitle" idx="3"/>
          </p:nvPr>
        </p:nvSpPr>
        <p:spPr>
          <a:xfrm>
            <a:off x="2321754"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6"/>
          <p:cNvSpPr txBox="1">
            <a:spLocks noGrp="1"/>
          </p:cNvSpPr>
          <p:nvPr>
            <p:ph type="subTitle" idx="4"/>
          </p:nvPr>
        </p:nvSpPr>
        <p:spPr>
          <a:xfrm>
            <a:off x="5614906" y="34094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6"/>
          <p:cNvSpPr txBox="1">
            <a:spLocks noGrp="1"/>
          </p:cNvSpPr>
          <p:nvPr>
            <p:ph type="subTitle" idx="5"/>
          </p:nvPr>
        </p:nvSpPr>
        <p:spPr>
          <a:xfrm>
            <a:off x="2321754"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0" name="Google Shape;180;p16"/>
          <p:cNvSpPr txBox="1">
            <a:spLocks noGrp="1"/>
          </p:cNvSpPr>
          <p:nvPr>
            <p:ph type="subTitle" idx="6"/>
          </p:nvPr>
        </p:nvSpPr>
        <p:spPr>
          <a:xfrm>
            <a:off x="2321754"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1" name="Google Shape;181;p16"/>
          <p:cNvSpPr txBox="1">
            <a:spLocks noGrp="1"/>
          </p:cNvSpPr>
          <p:nvPr>
            <p:ph type="subTitle" idx="7"/>
          </p:nvPr>
        </p:nvSpPr>
        <p:spPr>
          <a:xfrm>
            <a:off x="5614879" y="13793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2" name="Google Shape;182;p16"/>
          <p:cNvSpPr txBox="1">
            <a:spLocks noGrp="1"/>
          </p:cNvSpPr>
          <p:nvPr>
            <p:ph type="subTitle" idx="8"/>
          </p:nvPr>
        </p:nvSpPr>
        <p:spPr>
          <a:xfrm>
            <a:off x="5614879"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83" name="Google Shape;183;p16"/>
          <p:cNvGrpSpPr/>
          <p:nvPr/>
        </p:nvGrpSpPr>
        <p:grpSpPr>
          <a:xfrm>
            <a:off x="518850" y="392550"/>
            <a:ext cx="8106300" cy="4358400"/>
            <a:chOff x="518850" y="392550"/>
            <a:chExt cx="8106300" cy="4358400"/>
          </a:xfrm>
        </p:grpSpPr>
        <p:grpSp>
          <p:nvGrpSpPr>
            <p:cNvPr id="184" name="Google Shape;184;p16"/>
            <p:cNvGrpSpPr/>
            <p:nvPr/>
          </p:nvGrpSpPr>
          <p:grpSpPr>
            <a:xfrm>
              <a:off x="518850" y="392550"/>
              <a:ext cx="8106300" cy="396000"/>
              <a:chOff x="518850" y="385283"/>
              <a:chExt cx="8106300" cy="396000"/>
            </a:xfrm>
          </p:grpSpPr>
          <p:cxnSp>
            <p:nvCxnSpPr>
              <p:cNvPr id="185" name="Google Shape;185;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87" name="Google Shape;187;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88" name="Google Shape;188;p16"/>
            <p:cNvGrpSpPr/>
            <p:nvPr/>
          </p:nvGrpSpPr>
          <p:grpSpPr>
            <a:xfrm rot="10800000">
              <a:off x="518850" y="4354950"/>
              <a:ext cx="8106300" cy="396000"/>
              <a:chOff x="518850" y="385283"/>
              <a:chExt cx="8106300" cy="396000"/>
            </a:xfrm>
          </p:grpSpPr>
          <p:cxnSp>
            <p:nvCxnSpPr>
              <p:cNvPr id="189" name="Google Shape;189;p1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1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91" name="Google Shape;191;p1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192" name="Google Shape;192;p16"/>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6"/>
        <p:cNvGrpSpPr/>
        <p:nvPr/>
      </p:nvGrpSpPr>
      <p:grpSpPr>
        <a:xfrm>
          <a:off x="0" y="0"/>
          <a:ext cx="0" cy="0"/>
          <a:chOff x="0" y="0"/>
          <a:chExt cx="0" cy="0"/>
        </a:xfrm>
      </p:grpSpPr>
      <p:sp>
        <p:nvSpPr>
          <p:cNvPr id="217" name="Google Shape;217;p18"/>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18"/>
          <p:cNvSpPr txBox="1">
            <a:spLocks noGrp="1"/>
          </p:cNvSpPr>
          <p:nvPr>
            <p:ph type="subTitle" idx="1"/>
          </p:nvPr>
        </p:nvSpPr>
        <p:spPr>
          <a:xfrm>
            <a:off x="3982625" y="1719925"/>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18"/>
          <p:cNvSpPr txBox="1"/>
          <p:nvPr/>
        </p:nvSpPr>
        <p:spPr>
          <a:xfrm>
            <a:off x="3982500" y="3611950"/>
            <a:ext cx="44481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grpSp>
        <p:nvGrpSpPr>
          <p:cNvPr id="220" name="Google Shape;220;p18"/>
          <p:cNvGrpSpPr/>
          <p:nvPr/>
        </p:nvGrpSpPr>
        <p:grpSpPr>
          <a:xfrm>
            <a:off x="518850" y="392550"/>
            <a:ext cx="8106300" cy="4358400"/>
            <a:chOff x="518850" y="392550"/>
            <a:chExt cx="8106300" cy="4358400"/>
          </a:xfrm>
        </p:grpSpPr>
        <p:grpSp>
          <p:nvGrpSpPr>
            <p:cNvPr id="221" name="Google Shape;221;p18"/>
            <p:cNvGrpSpPr/>
            <p:nvPr/>
          </p:nvGrpSpPr>
          <p:grpSpPr>
            <a:xfrm>
              <a:off x="518850" y="392550"/>
              <a:ext cx="8106300" cy="396000"/>
              <a:chOff x="518850" y="385283"/>
              <a:chExt cx="8106300" cy="396000"/>
            </a:xfrm>
          </p:grpSpPr>
          <p:cxnSp>
            <p:nvCxnSpPr>
              <p:cNvPr id="222" name="Google Shape;222;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3" name="Google Shape;223;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4" name="Google Shape;224;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25" name="Google Shape;225;p18"/>
            <p:cNvGrpSpPr/>
            <p:nvPr/>
          </p:nvGrpSpPr>
          <p:grpSpPr>
            <a:xfrm rot="10800000">
              <a:off x="518850" y="4354950"/>
              <a:ext cx="8106300" cy="396000"/>
              <a:chOff x="518850" y="385283"/>
              <a:chExt cx="8106300" cy="396000"/>
            </a:xfrm>
          </p:grpSpPr>
          <p:cxnSp>
            <p:nvCxnSpPr>
              <p:cNvPr id="226" name="Google Shape;226;p1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1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28" name="Google Shape;228;p1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9"/>
        <p:cNvGrpSpPr/>
        <p:nvPr/>
      </p:nvGrpSpPr>
      <p:grpSpPr>
        <a:xfrm>
          <a:off x="0" y="0"/>
          <a:ext cx="0" cy="0"/>
          <a:chOff x="0" y="0"/>
          <a:chExt cx="0" cy="0"/>
        </a:xfrm>
      </p:grpSpPr>
      <p:grpSp>
        <p:nvGrpSpPr>
          <p:cNvPr id="230" name="Google Shape;230;p19"/>
          <p:cNvGrpSpPr/>
          <p:nvPr/>
        </p:nvGrpSpPr>
        <p:grpSpPr>
          <a:xfrm>
            <a:off x="518850" y="392550"/>
            <a:ext cx="8106300" cy="4358400"/>
            <a:chOff x="518850" y="392550"/>
            <a:chExt cx="8106300" cy="4358400"/>
          </a:xfrm>
        </p:grpSpPr>
        <p:grpSp>
          <p:nvGrpSpPr>
            <p:cNvPr id="231" name="Google Shape;231;p19"/>
            <p:cNvGrpSpPr/>
            <p:nvPr/>
          </p:nvGrpSpPr>
          <p:grpSpPr>
            <a:xfrm>
              <a:off x="518850" y="392550"/>
              <a:ext cx="8106300" cy="396000"/>
              <a:chOff x="518850" y="385283"/>
              <a:chExt cx="8106300" cy="396000"/>
            </a:xfrm>
          </p:grpSpPr>
          <p:cxnSp>
            <p:nvCxnSpPr>
              <p:cNvPr id="232" name="Google Shape;232;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3" name="Google Shape;233;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4" name="Google Shape;234;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235" name="Google Shape;235;p19"/>
            <p:cNvGrpSpPr/>
            <p:nvPr/>
          </p:nvGrpSpPr>
          <p:grpSpPr>
            <a:xfrm rot="10800000">
              <a:off x="518850" y="4354950"/>
              <a:ext cx="8106300" cy="396000"/>
              <a:chOff x="518850" y="385283"/>
              <a:chExt cx="8106300" cy="396000"/>
            </a:xfrm>
          </p:grpSpPr>
          <p:cxnSp>
            <p:nvCxnSpPr>
              <p:cNvPr id="236" name="Google Shape;236;p1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238" name="Google Shape;238;p1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239" name="Google Shape;239;p19"/>
          <p:cNvGrpSpPr/>
          <p:nvPr/>
        </p:nvGrpSpPr>
        <p:grpSpPr>
          <a:xfrm>
            <a:off x="518845" y="755087"/>
            <a:ext cx="3381109" cy="3633336"/>
            <a:chOff x="1742895" y="795775"/>
            <a:chExt cx="3381109" cy="3633336"/>
          </a:xfrm>
        </p:grpSpPr>
        <p:sp>
          <p:nvSpPr>
            <p:cNvPr id="240" name="Google Shape;240;p19"/>
            <p:cNvSpPr/>
            <p:nvPr/>
          </p:nvSpPr>
          <p:spPr>
            <a:xfrm>
              <a:off x="1913656" y="3200832"/>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1910411" y="3196997"/>
              <a:ext cx="46022" cy="46081"/>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19"/>
            <p:cNvGrpSpPr/>
            <p:nvPr/>
          </p:nvGrpSpPr>
          <p:grpSpPr>
            <a:xfrm>
              <a:off x="1742895" y="947116"/>
              <a:ext cx="1986215" cy="3269968"/>
              <a:chOff x="6934075" y="1778325"/>
              <a:chExt cx="689275" cy="1134775"/>
            </a:xfrm>
          </p:grpSpPr>
          <p:sp>
            <p:nvSpPr>
              <p:cNvPr id="243" name="Google Shape;243;p19"/>
              <p:cNvSpPr/>
              <p:nvPr/>
            </p:nvSpPr>
            <p:spPr>
              <a:xfrm>
                <a:off x="7486500" y="2665625"/>
                <a:ext cx="136850" cy="66125"/>
              </a:xfrm>
              <a:custGeom>
                <a:avLst/>
                <a:gdLst/>
                <a:ahLst/>
                <a:cxnLst/>
                <a:rect l="l" t="t" r="r" b="b"/>
                <a:pathLst>
                  <a:path w="5474" h="2645" extrusionOk="0">
                    <a:moveTo>
                      <a:pt x="5418" y="1"/>
                    </a:moveTo>
                    <a:cubicBezTo>
                      <a:pt x="5390" y="1"/>
                      <a:pt x="5363" y="28"/>
                      <a:pt x="5363" y="56"/>
                    </a:cubicBezTo>
                    <a:lnTo>
                      <a:pt x="5363" y="520"/>
                    </a:lnTo>
                    <a:cubicBezTo>
                      <a:pt x="5363" y="557"/>
                      <a:pt x="5390" y="576"/>
                      <a:pt x="5418" y="576"/>
                    </a:cubicBezTo>
                    <a:cubicBezTo>
                      <a:pt x="5446" y="576"/>
                      <a:pt x="5474" y="557"/>
                      <a:pt x="5474" y="520"/>
                    </a:cubicBezTo>
                    <a:lnTo>
                      <a:pt x="5474" y="56"/>
                    </a:lnTo>
                    <a:cubicBezTo>
                      <a:pt x="5474" y="28"/>
                      <a:pt x="5455" y="1"/>
                      <a:pt x="5418" y="1"/>
                    </a:cubicBezTo>
                    <a:close/>
                    <a:moveTo>
                      <a:pt x="5418" y="928"/>
                    </a:moveTo>
                    <a:cubicBezTo>
                      <a:pt x="5390" y="928"/>
                      <a:pt x="5363" y="956"/>
                      <a:pt x="5363" y="984"/>
                    </a:cubicBezTo>
                    <a:lnTo>
                      <a:pt x="5363" y="1448"/>
                    </a:lnTo>
                    <a:cubicBezTo>
                      <a:pt x="5363" y="1485"/>
                      <a:pt x="5390" y="1503"/>
                      <a:pt x="5418" y="1503"/>
                    </a:cubicBezTo>
                    <a:cubicBezTo>
                      <a:pt x="5446" y="1503"/>
                      <a:pt x="5474" y="1485"/>
                      <a:pt x="5474" y="1448"/>
                    </a:cubicBezTo>
                    <a:lnTo>
                      <a:pt x="5474" y="984"/>
                    </a:lnTo>
                    <a:cubicBezTo>
                      <a:pt x="5474" y="956"/>
                      <a:pt x="5455" y="928"/>
                      <a:pt x="5418" y="928"/>
                    </a:cubicBezTo>
                    <a:close/>
                    <a:moveTo>
                      <a:pt x="5418" y="1856"/>
                    </a:moveTo>
                    <a:cubicBezTo>
                      <a:pt x="5390" y="1856"/>
                      <a:pt x="5363" y="1884"/>
                      <a:pt x="5363" y="1912"/>
                    </a:cubicBezTo>
                    <a:lnTo>
                      <a:pt x="5363" y="2375"/>
                    </a:lnTo>
                    <a:cubicBezTo>
                      <a:pt x="5363" y="2413"/>
                      <a:pt x="5390" y="2431"/>
                      <a:pt x="5418" y="2431"/>
                    </a:cubicBezTo>
                    <a:cubicBezTo>
                      <a:pt x="5446" y="2431"/>
                      <a:pt x="5474" y="2413"/>
                      <a:pt x="5474" y="2375"/>
                    </a:cubicBezTo>
                    <a:lnTo>
                      <a:pt x="5474" y="1912"/>
                    </a:lnTo>
                    <a:cubicBezTo>
                      <a:pt x="5474" y="1884"/>
                      <a:pt x="5455" y="1856"/>
                      <a:pt x="5418" y="1856"/>
                    </a:cubicBezTo>
                    <a:close/>
                    <a:moveTo>
                      <a:pt x="56" y="2524"/>
                    </a:moveTo>
                    <a:cubicBezTo>
                      <a:pt x="28" y="2524"/>
                      <a:pt x="1" y="2552"/>
                      <a:pt x="1" y="2589"/>
                    </a:cubicBezTo>
                    <a:cubicBezTo>
                      <a:pt x="1" y="2617"/>
                      <a:pt x="28" y="2644"/>
                      <a:pt x="56" y="2644"/>
                    </a:cubicBezTo>
                    <a:lnTo>
                      <a:pt x="520" y="2644"/>
                    </a:lnTo>
                    <a:cubicBezTo>
                      <a:pt x="557" y="2644"/>
                      <a:pt x="585" y="2617"/>
                      <a:pt x="585" y="2589"/>
                    </a:cubicBezTo>
                    <a:cubicBezTo>
                      <a:pt x="585" y="2552"/>
                      <a:pt x="557" y="2524"/>
                      <a:pt x="520" y="2524"/>
                    </a:cubicBezTo>
                    <a:close/>
                    <a:moveTo>
                      <a:pt x="984" y="2524"/>
                    </a:moveTo>
                    <a:cubicBezTo>
                      <a:pt x="956" y="2524"/>
                      <a:pt x="928" y="2552"/>
                      <a:pt x="928" y="2589"/>
                    </a:cubicBezTo>
                    <a:cubicBezTo>
                      <a:pt x="928" y="2617"/>
                      <a:pt x="956" y="2644"/>
                      <a:pt x="984" y="2644"/>
                    </a:cubicBezTo>
                    <a:lnTo>
                      <a:pt x="1448" y="2644"/>
                    </a:lnTo>
                    <a:cubicBezTo>
                      <a:pt x="1485" y="2644"/>
                      <a:pt x="1513" y="2617"/>
                      <a:pt x="1513" y="2589"/>
                    </a:cubicBezTo>
                    <a:cubicBezTo>
                      <a:pt x="1513" y="2552"/>
                      <a:pt x="1485" y="2524"/>
                      <a:pt x="1448" y="2524"/>
                    </a:cubicBezTo>
                    <a:close/>
                    <a:moveTo>
                      <a:pt x="1912" y="2524"/>
                    </a:moveTo>
                    <a:cubicBezTo>
                      <a:pt x="1884" y="2524"/>
                      <a:pt x="1856" y="2552"/>
                      <a:pt x="1856" y="2589"/>
                    </a:cubicBezTo>
                    <a:cubicBezTo>
                      <a:pt x="1856" y="2617"/>
                      <a:pt x="1884" y="2644"/>
                      <a:pt x="1912" y="2644"/>
                    </a:cubicBezTo>
                    <a:lnTo>
                      <a:pt x="2375" y="2644"/>
                    </a:lnTo>
                    <a:cubicBezTo>
                      <a:pt x="2413" y="2644"/>
                      <a:pt x="2440" y="2617"/>
                      <a:pt x="2440" y="2589"/>
                    </a:cubicBezTo>
                    <a:cubicBezTo>
                      <a:pt x="2440" y="2552"/>
                      <a:pt x="2413" y="2524"/>
                      <a:pt x="2375" y="2524"/>
                    </a:cubicBezTo>
                    <a:close/>
                    <a:moveTo>
                      <a:pt x="2839" y="2524"/>
                    </a:moveTo>
                    <a:cubicBezTo>
                      <a:pt x="2812" y="2524"/>
                      <a:pt x="2784" y="2552"/>
                      <a:pt x="2784" y="2589"/>
                    </a:cubicBezTo>
                    <a:cubicBezTo>
                      <a:pt x="2784" y="2617"/>
                      <a:pt x="2812" y="2644"/>
                      <a:pt x="2839" y="2644"/>
                    </a:cubicBezTo>
                    <a:lnTo>
                      <a:pt x="3303" y="2644"/>
                    </a:lnTo>
                    <a:cubicBezTo>
                      <a:pt x="3340" y="2644"/>
                      <a:pt x="3368" y="2617"/>
                      <a:pt x="3368" y="2589"/>
                    </a:cubicBezTo>
                    <a:cubicBezTo>
                      <a:pt x="3368" y="2552"/>
                      <a:pt x="3340" y="2524"/>
                      <a:pt x="3303" y="2524"/>
                    </a:cubicBezTo>
                    <a:close/>
                    <a:moveTo>
                      <a:pt x="3767" y="2524"/>
                    </a:moveTo>
                    <a:cubicBezTo>
                      <a:pt x="3739" y="2524"/>
                      <a:pt x="3711" y="2552"/>
                      <a:pt x="3711" y="2589"/>
                    </a:cubicBezTo>
                    <a:cubicBezTo>
                      <a:pt x="3711" y="2617"/>
                      <a:pt x="3739" y="2644"/>
                      <a:pt x="3767" y="2644"/>
                    </a:cubicBezTo>
                    <a:lnTo>
                      <a:pt x="4231" y="2644"/>
                    </a:lnTo>
                    <a:cubicBezTo>
                      <a:pt x="4268" y="2644"/>
                      <a:pt x="4296" y="2617"/>
                      <a:pt x="4296" y="2589"/>
                    </a:cubicBezTo>
                    <a:cubicBezTo>
                      <a:pt x="4296" y="2552"/>
                      <a:pt x="4268" y="2524"/>
                      <a:pt x="4231" y="2524"/>
                    </a:cubicBezTo>
                    <a:close/>
                    <a:moveTo>
                      <a:pt x="4695" y="2524"/>
                    </a:moveTo>
                    <a:cubicBezTo>
                      <a:pt x="4667" y="2524"/>
                      <a:pt x="4639" y="2552"/>
                      <a:pt x="4639" y="2589"/>
                    </a:cubicBezTo>
                    <a:cubicBezTo>
                      <a:pt x="4639" y="2617"/>
                      <a:pt x="4667" y="2644"/>
                      <a:pt x="4695" y="2644"/>
                    </a:cubicBezTo>
                    <a:lnTo>
                      <a:pt x="5159" y="2644"/>
                    </a:lnTo>
                    <a:cubicBezTo>
                      <a:pt x="5196" y="2644"/>
                      <a:pt x="5223" y="2617"/>
                      <a:pt x="5223" y="2589"/>
                    </a:cubicBezTo>
                    <a:cubicBezTo>
                      <a:pt x="5223" y="2552"/>
                      <a:pt x="5196" y="2524"/>
                      <a:pt x="5159" y="2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7313500" y="2548975"/>
                <a:ext cx="85375" cy="41525"/>
              </a:xfrm>
              <a:custGeom>
                <a:avLst/>
                <a:gdLst/>
                <a:ahLst/>
                <a:cxnLst/>
                <a:rect l="l" t="t" r="r" b="b"/>
                <a:pathLst>
                  <a:path w="3415" h="1661" extrusionOk="0">
                    <a:moveTo>
                      <a:pt x="3358" y="0"/>
                    </a:moveTo>
                    <a:cubicBezTo>
                      <a:pt x="3321" y="0"/>
                      <a:pt x="3293" y="28"/>
                      <a:pt x="3293" y="65"/>
                    </a:cubicBezTo>
                    <a:lnTo>
                      <a:pt x="3293" y="260"/>
                    </a:lnTo>
                    <a:cubicBezTo>
                      <a:pt x="3293" y="297"/>
                      <a:pt x="3321" y="316"/>
                      <a:pt x="3358" y="316"/>
                    </a:cubicBezTo>
                    <a:cubicBezTo>
                      <a:pt x="3386" y="316"/>
                      <a:pt x="3414" y="297"/>
                      <a:pt x="3414" y="260"/>
                    </a:cubicBezTo>
                    <a:lnTo>
                      <a:pt x="3414" y="65"/>
                    </a:lnTo>
                    <a:cubicBezTo>
                      <a:pt x="3414" y="28"/>
                      <a:pt x="3386" y="0"/>
                      <a:pt x="3358" y="0"/>
                    </a:cubicBezTo>
                    <a:close/>
                    <a:moveTo>
                      <a:pt x="56" y="613"/>
                    </a:moveTo>
                    <a:cubicBezTo>
                      <a:pt x="28" y="613"/>
                      <a:pt x="0" y="641"/>
                      <a:pt x="0" y="668"/>
                    </a:cubicBezTo>
                    <a:lnTo>
                      <a:pt x="0" y="678"/>
                    </a:lnTo>
                    <a:cubicBezTo>
                      <a:pt x="0" y="706"/>
                      <a:pt x="28" y="733"/>
                      <a:pt x="56" y="733"/>
                    </a:cubicBezTo>
                    <a:lnTo>
                      <a:pt x="520" y="733"/>
                    </a:lnTo>
                    <a:cubicBezTo>
                      <a:pt x="548" y="733"/>
                      <a:pt x="575" y="706"/>
                      <a:pt x="575" y="668"/>
                    </a:cubicBezTo>
                    <a:cubicBezTo>
                      <a:pt x="575" y="641"/>
                      <a:pt x="548" y="613"/>
                      <a:pt x="520" y="613"/>
                    </a:cubicBezTo>
                    <a:close/>
                    <a:moveTo>
                      <a:pt x="984" y="613"/>
                    </a:moveTo>
                    <a:cubicBezTo>
                      <a:pt x="946" y="613"/>
                      <a:pt x="928" y="641"/>
                      <a:pt x="928" y="668"/>
                    </a:cubicBezTo>
                    <a:cubicBezTo>
                      <a:pt x="928" y="706"/>
                      <a:pt x="946" y="733"/>
                      <a:pt x="984" y="733"/>
                    </a:cubicBezTo>
                    <a:lnTo>
                      <a:pt x="1447" y="733"/>
                    </a:lnTo>
                    <a:cubicBezTo>
                      <a:pt x="1475" y="733"/>
                      <a:pt x="1503" y="706"/>
                      <a:pt x="1503" y="668"/>
                    </a:cubicBezTo>
                    <a:cubicBezTo>
                      <a:pt x="1503" y="641"/>
                      <a:pt x="1475" y="613"/>
                      <a:pt x="1447" y="613"/>
                    </a:cubicBezTo>
                    <a:close/>
                    <a:moveTo>
                      <a:pt x="1911" y="613"/>
                    </a:moveTo>
                    <a:cubicBezTo>
                      <a:pt x="1874" y="613"/>
                      <a:pt x="1856" y="641"/>
                      <a:pt x="1856" y="668"/>
                    </a:cubicBezTo>
                    <a:cubicBezTo>
                      <a:pt x="1856" y="706"/>
                      <a:pt x="1874" y="733"/>
                      <a:pt x="1911" y="733"/>
                    </a:cubicBezTo>
                    <a:lnTo>
                      <a:pt x="2375" y="733"/>
                    </a:lnTo>
                    <a:cubicBezTo>
                      <a:pt x="2403" y="733"/>
                      <a:pt x="2431" y="706"/>
                      <a:pt x="2431" y="668"/>
                    </a:cubicBezTo>
                    <a:cubicBezTo>
                      <a:pt x="2431" y="641"/>
                      <a:pt x="2403" y="613"/>
                      <a:pt x="2375" y="613"/>
                    </a:cubicBezTo>
                    <a:close/>
                    <a:moveTo>
                      <a:pt x="2839" y="613"/>
                    </a:moveTo>
                    <a:cubicBezTo>
                      <a:pt x="2802" y="613"/>
                      <a:pt x="2783" y="641"/>
                      <a:pt x="2783" y="668"/>
                    </a:cubicBezTo>
                    <a:cubicBezTo>
                      <a:pt x="2783" y="706"/>
                      <a:pt x="2802" y="733"/>
                      <a:pt x="2839" y="733"/>
                    </a:cubicBezTo>
                    <a:lnTo>
                      <a:pt x="3303" y="733"/>
                    </a:lnTo>
                    <a:cubicBezTo>
                      <a:pt x="3331" y="733"/>
                      <a:pt x="3358" y="706"/>
                      <a:pt x="3358" y="668"/>
                    </a:cubicBezTo>
                    <a:cubicBezTo>
                      <a:pt x="3358" y="641"/>
                      <a:pt x="3331" y="613"/>
                      <a:pt x="3303" y="613"/>
                    </a:cubicBezTo>
                    <a:close/>
                    <a:moveTo>
                      <a:pt x="56" y="1086"/>
                    </a:moveTo>
                    <a:cubicBezTo>
                      <a:pt x="28" y="1086"/>
                      <a:pt x="0" y="1104"/>
                      <a:pt x="0" y="1142"/>
                    </a:cubicBezTo>
                    <a:lnTo>
                      <a:pt x="0" y="1605"/>
                    </a:lnTo>
                    <a:cubicBezTo>
                      <a:pt x="0" y="1633"/>
                      <a:pt x="28" y="1661"/>
                      <a:pt x="56" y="1661"/>
                    </a:cubicBezTo>
                    <a:cubicBezTo>
                      <a:pt x="93" y="1661"/>
                      <a:pt x="121" y="1633"/>
                      <a:pt x="121" y="1605"/>
                    </a:cubicBezTo>
                    <a:lnTo>
                      <a:pt x="121" y="1142"/>
                    </a:lnTo>
                    <a:cubicBezTo>
                      <a:pt x="121" y="1104"/>
                      <a:pt x="93" y="1086"/>
                      <a:pt x="56" y="10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7252725" y="2143825"/>
                <a:ext cx="207600" cy="156800"/>
              </a:xfrm>
              <a:custGeom>
                <a:avLst/>
                <a:gdLst/>
                <a:ahLst/>
                <a:cxnLst/>
                <a:rect l="l" t="t" r="r" b="b"/>
                <a:pathLst>
                  <a:path w="8304" h="6272" extrusionOk="0">
                    <a:moveTo>
                      <a:pt x="56" y="0"/>
                    </a:moveTo>
                    <a:cubicBezTo>
                      <a:pt x="29" y="0"/>
                      <a:pt x="1" y="28"/>
                      <a:pt x="1" y="56"/>
                    </a:cubicBezTo>
                    <a:lnTo>
                      <a:pt x="1" y="520"/>
                    </a:lnTo>
                    <a:cubicBezTo>
                      <a:pt x="1" y="557"/>
                      <a:pt x="29" y="575"/>
                      <a:pt x="56" y="575"/>
                    </a:cubicBezTo>
                    <a:cubicBezTo>
                      <a:pt x="94" y="575"/>
                      <a:pt x="112" y="557"/>
                      <a:pt x="112" y="520"/>
                    </a:cubicBezTo>
                    <a:lnTo>
                      <a:pt x="112" y="56"/>
                    </a:lnTo>
                    <a:cubicBezTo>
                      <a:pt x="112" y="28"/>
                      <a:pt x="94" y="0"/>
                      <a:pt x="56" y="0"/>
                    </a:cubicBezTo>
                    <a:close/>
                    <a:moveTo>
                      <a:pt x="56" y="928"/>
                    </a:moveTo>
                    <a:cubicBezTo>
                      <a:pt x="29" y="928"/>
                      <a:pt x="1" y="956"/>
                      <a:pt x="1" y="984"/>
                    </a:cubicBezTo>
                    <a:lnTo>
                      <a:pt x="1" y="1447"/>
                    </a:lnTo>
                    <a:cubicBezTo>
                      <a:pt x="1" y="1484"/>
                      <a:pt x="29" y="1503"/>
                      <a:pt x="56" y="1503"/>
                    </a:cubicBezTo>
                    <a:cubicBezTo>
                      <a:pt x="94" y="1503"/>
                      <a:pt x="112" y="1484"/>
                      <a:pt x="112" y="1447"/>
                    </a:cubicBezTo>
                    <a:lnTo>
                      <a:pt x="112" y="984"/>
                    </a:lnTo>
                    <a:cubicBezTo>
                      <a:pt x="112" y="956"/>
                      <a:pt x="94" y="928"/>
                      <a:pt x="56" y="928"/>
                    </a:cubicBezTo>
                    <a:close/>
                    <a:moveTo>
                      <a:pt x="56" y="1856"/>
                    </a:moveTo>
                    <a:cubicBezTo>
                      <a:pt x="29" y="1856"/>
                      <a:pt x="1" y="1883"/>
                      <a:pt x="1" y="1911"/>
                    </a:cubicBezTo>
                    <a:lnTo>
                      <a:pt x="1" y="2375"/>
                    </a:lnTo>
                    <a:cubicBezTo>
                      <a:pt x="1" y="2412"/>
                      <a:pt x="29" y="2431"/>
                      <a:pt x="56" y="2431"/>
                    </a:cubicBezTo>
                    <a:cubicBezTo>
                      <a:pt x="94" y="2431"/>
                      <a:pt x="112" y="2412"/>
                      <a:pt x="112" y="2375"/>
                    </a:cubicBezTo>
                    <a:lnTo>
                      <a:pt x="112" y="1911"/>
                    </a:lnTo>
                    <a:cubicBezTo>
                      <a:pt x="112" y="1883"/>
                      <a:pt x="94" y="1856"/>
                      <a:pt x="56" y="1856"/>
                    </a:cubicBezTo>
                    <a:close/>
                    <a:moveTo>
                      <a:pt x="66" y="2774"/>
                    </a:moveTo>
                    <a:cubicBezTo>
                      <a:pt x="29" y="2774"/>
                      <a:pt x="10" y="2802"/>
                      <a:pt x="10" y="2830"/>
                    </a:cubicBezTo>
                    <a:cubicBezTo>
                      <a:pt x="10" y="2867"/>
                      <a:pt x="29" y="2895"/>
                      <a:pt x="66" y="2895"/>
                    </a:cubicBezTo>
                    <a:lnTo>
                      <a:pt x="530" y="2895"/>
                    </a:lnTo>
                    <a:cubicBezTo>
                      <a:pt x="557" y="2895"/>
                      <a:pt x="585" y="2867"/>
                      <a:pt x="585" y="2830"/>
                    </a:cubicBezTo>
                    <a:cubicBezTo>
                      <a:pt x="585" y="2802"/>
                      <a:pt x="557" y="2774"/>
                      <a:pt x="530" y="2774"/>
                    </a:cubicBezTo>
                    <a:close/>
                    <a:moveTo>
                      <a:pt x="993" y="2774"/>
                    </a:moveTo>
                    <a:cubicBezTo>
                      <a:pt x="956" y="2774"/>
                      <a:pt x="938" y="2802"/>
                      <a:pt x="938" y="2830"/>
                    </a:cubicBezTo>
                    <a:cubicBezTo>
                      <a:pt x="938" y="2867"/>
                      <a:pt x="956" y="2895"/>
                      <a:pt x="993" y="2895"/>
                    </a:cubicBezTo>
                    <a:lnTo>
                      <a:pt x="1457" y="2895"/>
                    </a:lnTo>
                    <a:cubicBezTo>
                      <a:pt x="1485" y="2895"/>
                      <a:pt x="1513" y="2867"/>
                      <a:pt x="1513" y="2830"/>
                    </a:cubicBezTo>
                    <a:cubicBezTo>
                      <a:pt x="1513" y="2802"/>
                      <a:pt x="1485" y="2774"/>
                      <a:pt x="1457" y="2774"/>
                    </a:cubicBezTo>
                    <a:close/>
                    <a:moveTo>
                      <a:pt x="1921" y="2774"/>
                    </a:moveTo>
                    <a:cubicBezTo>
                      <a:pt x="1884" y="2774"/>
                      <a:pt x="1865" y="2802"/>
                      <a:pt x="1865" y="2830"/>
                    </a:cubicBezTo>
                    <a:cubicBezTo>
                      <a:pt x="1865" y="2867"/>
                      <a:pt x="1884" y="2895"/>
                      <a:pt x="1921" y="2895"/>
                    </a:cubicBezTo>
                    <a:lnTo>
                      <a:pt x="2385" y="2895"/>
                    </a:lnTo>
                    <a:cubicBezTo>
                      <a:pt x="2413" y="2895"/>
                      <a:pt x="2441" y="2867"/>
                      <a:pt x="2441" y="2830"/>
                    </a:cubicBezTo>
                    <a:cubicBezTo>
                      <a:pt x="2441" y="2802"/>
                      <a:pt x="2413" y="2774"/>
                      <a:pt x="2385" y="2774"/>
                    </a:cubicBezTo>
                    <a:close/>
                    <a:moveTo>
                      <a:pt x="2849" y="2774"/>
                    </a:moveTo>
                    <a:cubicBezTo>
                      <a:pt x="2812" y="2774"/>
                      <a:pt x="2793" y="2802"/>
                      <a:pt x="2793" y="2830"/>
                    </a:cubicBezTo>
                    <a:cubicBezTo>
                      <a:pt x="2793" y="2867"/>
                      <a:pt x="2812" y="2895"/>
                      <a:pt x="2849" y="2895"/>
                    </a:cubicBezTo>
                    <a:lnTo>
                      <a:pt x="3313" y="2895"/>
                    </a:lnTo>
                    <a:cubicBezTo>
                      <a:pt x="3340" y="2895"/>
                      <a:pt x="3368" y="2867"/>
                      <a:pt x="3368" y="2830"/>
                    </a:cubicBezTo>
                    <a:cubicBezTo>
                      <a:pt x="3368" y="2802"/>
                      <a:pt x="3340" y="2774"/>
                      <a:pt x="3313" y="2774"/>
                    </a:cubicBezTo>
                    <a:close/>
                    <a:moveTo>
                      <a:pt x="3776" y="2774"/>
                    </a:moveTo>
                    <a:cubicBezTo>
                      <a:pt x="3739" y="2774"/>
                      <a:pt x="3721" y="2802"/>
                      <a:pt x="3721" y="2830"/>
                    </a:cubicBezTo>
                    <a:cubicBezTo>
                      <a:pt x="3721" y="2867"/>
                      <a:pt x="3739" y="2895"/>
                      <a:pt x="3776" y="2895"/>
                    </a:cubicBezTo>
                    <a:lnTo>
                      <a:pt x="4240" y="2895"/>
                    </a:lnTo>
                    <a:cubicBezTo>
                      <a:pt x="4268" y="2895"/>
                      <a:pt x="4296" y="2867"/>
                      <a:pt x="4296" y="2830"/>
                    </a:cubicBezTo>
                    <a:cubicBezTo>
                      <a:pt x="4296" y="2802"/>
                      <a:pt x="4268" y="2774"/>
                      <a:pt x="4240" y="2774"/>
                    </a:cubicBezTo>
                    <a:close/>
                    <a:moveTo>
                      <a:pt x="4704" y="2774"/>
                    </a:moveTo>
                    <a:cubicBezTo>
                      <a:pt x="4667" y="2774"/>
                      <a:pt x="4648" y="2802"/>
                      <a:pt x="4648" y="2830"/>
                    </a:cubicBezTo>
                    <a:cubicBezTo>
                      <a:pt x="4648" y="2867"/>
                      <a:pt x="4667" y="2895"/>
                      <a:pt x="4704" y="2895"/>
                    </a:cubicBezTo>
                    <a:lnTo>
                      <a:pt x="5168" y="2895"/>
                    </a:lnTo>
                    <a:cubicBezTo>
                      <a:pt x="5196" y="2895"/>
                      <a:pt x="5224" y="2867"/>
                      <a:pt x="5224" y="2830"/>
                    </a:cubicBezTo>
                    <a:cubicBezTo>
                      <a:pt x="5224" y="2802"/>
                      <a:pt x="5196" y="2774"/>
                      <a:pt x="5168" y="2774"/>
                    </a:cubicBezTo>
                    <a:close/>
                    <a:moveTo>
                      <a:pt x="5632" y="2774"/>
                    </a:moveTo>
                    <a:cubicBezTo>
                      <a:pt x="5595" y="2774"/>
                      <a:pt x="5576" y="2802"/>
                      <a:pt x="5576" y="2830"/>
                    </a:cubicBezTo>
                    <a:cubicBezTo>
                      <a:pt x="5576" y="2867"/>
                      <a:pt x="5595" y="2895"/>
                      <a:pt x="5632" y="2895"/>
                    </a:cubicBezTo>
                    <a:lnTo>
                      <a:pt x="6096" y="2895"/>
                    </a:lnTo>
                    <a:cubicBezTo>
                      <a:pt x="6123" y="2895"/>
                      <a:pt x="6151" y="2867"/>
                      <a:pt x="6151" y="2830"/>
                    </a:cubicBezTo>
                    <a:cubicBezTo>
                      <a:pt x="6151" y="2802"/>
                      <a:pt x="6123" y="2774"/>
                      <a:pt x="6096" y="2774"/>
                    </a:cubicBezTo>
                    <a:close/>
                    <a:moveTo>
                      <a:pt x="6559" y="2774"/>
                    </a:moveTo>
                    <a:cubicBezTo>
                      <a:pt x="6522" y="2774"/>
                      <a:pt x="6504" y="2802"/>
                      <a:pt x="6504" y="2830"/>
                    </a:cubicBezTo>
                    <a:cubicBezTo>
                      <a:pt x="6504" y="2867"/>
                      <a:pt x="6522" y="2895"/>
                      <a:pt x="6559" y="2895"/>
                    </a:cubicBezTo>
                    <a:lnTo>
                      <a:pt x="7023" y="2895"/>
                    </a:lnTo>
                    <a:cubicBezTo>
                      <a:pt x="7051" y="2895"/>
                      <a:pt x="7079" y="2867"/>
                      <a:pt x="7079" y="2830"/>
                    </a:cubicBezTo>
                    <a:cubicBezTo>
                      <a:pt x="7079" y="2802"/>
                      <a:pt x="7051" y="2774"/>
                      <a:pt x="7023" y="2774"/>
                    </a:cubicBezTo>
                    <a:close/>
                    <a:moveTo>
                      <a:pt x="7487" y="2774"/>
                    </a:moveTo>
                    <a:cubicBezTo>
                      <a:pt x="7450" y="2774"/>
                      <a:pt x="7431" y="2802"/>
                      <a:pt x="7431" y="2830"/>
                    </a:cubicBezTo>
                    <a:cubicBezTo>
                      <a:pt x="7431" y="2867"/>
                      <a:pt x="7450" y="2895"/>
                      <a:pt x="7487" y="2895"/>
                    </a:cubicBezTo>
                    <a:lnTo>
                      <a:pt x="7951" y="2895"/>
                    </a:lnTo>
                    <a:cubicBezTo>
                      <a:pt x="7979" y="2895"/>
                      <a:pt x="8007" y="2867"/>
                      <a:pt x="8007" y="2830"/>
                    </a:cubicBezTo>
                    <a:cubicBezTo>
                      <a:pt x="8007" y="2802"/>
                      <a:pt x="7979" y="2774"/>
                      <a:pt x="7951" y="2774"/>
                    </a:cubicBezTo>
                    <a:close/>
                    <a:moveTo>
                      <a:pt x="8248" y="2941"/>
                    </a:moveTo>
                    <a:cubicBezTo>
                      <a:pt x="8211" y="2941"/>
                      <a:pt x="8183" y="2969"/>
                      <a:pt x="8183" y="3006"/>
                    </a:cubicBezTo>
                    <a:lnTo>
                      <a:pt x="8183" y="3470"/>
                    </a:lnTo>
                    <a:cubicBezTo>
                      <a:pt x="8183" y="3497"/>
                      <a:pt x="8211" y="3525"/>
                      <a:pt x="8248" y="3525"/>
                    </a:cubicBezTo>
                    <a:cubicBezTo>
                      <a:pt x="8276" y="3525"/>
                      <a:pt x="8303" y="3497"/>
                      <a:pt x="8303" y="3470"/>
                    </a:cubicBezTo>
                    <a:lnTo>
                      <a:pt x="8303" y="3006"/>
                    </a:lnTo>
                    <a:cubicBezTo>
                      <a:pt x="8303" y="2969"/>
                      <a:pt x="8276" y="2941"/>
                      <a:pt x="8248" y="2941"/>
                    </a:cubicBezTo>
                    <a:close/>
                    <a:moveTo>
                      <a:pt x="8248" y="3869"/>
                    </a:moveTo>
                    <a:cubicBezTo>
                      <a:pt x="8211" y="3869"/>
                      <a:pt x="8183" y="3896"/>
                      <a:pt x="8183" y="3933"/>
                    </a:cubicBezTo>
                    <a:lnTo>
                      <a:pt x="8183" y="4397"/>
                    </a:lnTo>
                    <a:cubicBezTo>
                      <a:pt x="8183" y="4425"/>
                      <a:pt x="8211" y="4453"/>
                      <a:pt x="8248" y="4453"/>
                    </a:cubicBezTo>
                    <a:cubicBezTo>
                      <a:pt x="8276" y="4453"/>
                      <a:pt x="8303" y="4425"/>
                      <a:pt x="8303" y="4397"/>
                    </a:cubicBezTo>
                    <a:lnTo>
                      <a:pt x="8303" y="3933"/>
                    </a:lnTo>
                    <a:cubicBezTo>
                      <a:pt x="8303" y="3896"/>
                      <a:pt x="8276" y="3869"/>
                      <a:pt x="8248" y="3869"/>
                    </a:cubicBezTo>
                    <a:close/>
                    <a:moveTo>
                      <a:pt x="8248" y="4796"/>
                    </a:moveTo>
                    <a:cubicBezTo>
                      <a:pt x="8211" y="4796"/>
                      <a:pt x="8183" y="4824"/>
                      <a:pt x="8183" y="4861"/>
                    </a:cubicBezTo>
                    <a:lnTo>
                      <a:pt x="8183" y="5325"/>
                    </a:lnTo>
                    <a:cubicBezTo>
                      <a:pt x="8183" y="5353"/>
                      <a:pt x="8211" y="5381"/>
                      <a:pt x="8248" y="5381"/>
                    </a:cubicBezTo>
                    <a:cubicBezTo>
                      <a:pt x="8276" y="5381"/>
                      <a:pt x="8303" y="5353"/>
                      <a:pt x="8303" y="5325"/>
                    </a:cubicBezTo>
                    <a:lnTo>
                      <a:pt x="8303" y="4861"/>
                    </a:lnTo>
                    <a:cubicBezTo>
                      <a:pt x="8303" y="4824"/>
                      <a:pt x="8276" y="4796"/>
                      <a:pt x="8248" y="4796"/>
                    </a:cubicBezTo>
                    <a:close/>
                    <a:moveTo>
                      <a:pt x="8248" y="5724"/>
                    </a:moveTo>
                    <a:cubicBezTo>
                      <a:pt x="8211" y="5724"/>
                      <a:pt x="8183" y="5752"/>
                      <a:pt x="8183" y="5789"/>
                    </a:cubicBezTo>
                    <a:lnTo>
                      <a:pt x="8183" y="6216"/>
                    </a:lnTo>
                    <a:cubicBezTo>
                      <a:pt x="8183" y="6253"/>
                      <a:pt x="8211" y="6271"/>
                      <a:pt x="8248" y="6271"/>
                    </a:cubicBezTo>
                    <a:cubicBezTo>
                      <a:pt x="8276" y="6271"/>
                      <a:pt x="8303" y="6253"/>
                      <a:pt x="8303" y="6216"/>
                    </a:cubicBezTo>
                    <a:lnTo>
                      <a:pt x="8303" y="5789"/>
                    </a:lnTo>
                    <a:cubicBezTo>
                      <a:pt x="8303" y="5752"/>
                      <a:pt x="8276" y="5724"/>
                      <a:pt x="8248" y="57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7564200" y="1778325"/>
                <a:ext cx="41075" cy="41075"/>
              </a:xfrm>
              <a:custGeom>
                <a:avLst/>
                <a:gdLst/>
                <a:ahLst/>
                <a:cxnLst/>
                <a:rect l="l" t="t" r="r" b="b"/>
                <a:pathLst>
                  <a:path w="1643" h="1643" extrusionOk="0">
                    <a:moveTo>
                      <a:pt x="826" y="186"/>
                    </a:moveTo>
                    <a:lnTo>
                      <a:pt x="1049" y="585"/>
                    </a:lnTo>
                    <a:cubicBezTo>
                      <a:pt x="1049" y="594"/>
                      <a:pt x="1058" y="603"/>
                      <a:pt x="1067" y="603"/>
                    </a:cubicBezTo>
                    <a:lnTo>
                      <a:pt x="1466" y="826"/>
                    </a:lnTo>
                    <a:lnTo>
                      <a:pt x="1067" y="1048"/>
                    </a:lnTo>
                    <a:cubicBezTo>
                      <a:pt x="1058" y="1048"/>
                      <a:pt x="1049" y="1058"/>
                      <a:pt x="1039" y="1067"/>
                    </a:cubicBezTo>
                    <a:lnTo>
                      <a:pt x="826" y="1466"/>
                    </a:lnTo>
                    <a:lnTo>
                      <a:pt x="603" y="1067"/>
                    </a:lnTo>
                    <a:cubicBezTo>
                      <a:pt x="603" y="1058"/>
                      <a:pt x="594" y="1048"/>
                      <a:pt x="585" y="1039"/>
                    </a:cubicBezTo>
                    <a:lnTo>
                      <a:pt x="186" y="826"/>
                    </a:lnTo>
                    <a:lnTo>
                      <a:pt x="585" y="603"/>
                    </a:lnTo>
                    <a:cubicBezTo>
                      <a:pt x="594" y="603"/>
                      <a:pt x="603" y="594"/>
                      <a:pt x="603" y="585"/>
                    </a:cubicBezTo>
                    <a:lnTo>
                      <a:pt x="826" y="186"/>
                    </a:lnTo>
                    <a:close/>
                    <a:moveTo>
                      <a:pt x="826" y="0"/>
                    </a:moveTo>
                    <a:cubicBezTo>
                      <a:pt x="807" y="0"/>
                      <a:pt x="789" y="19"/>
                      <a:pt x="780" y="37"/>
                    </a:cubicBezTo>
                    <a:lnTo>
                      <a:pt x="511" y="510"/>
                    </a:lnTo>
                    <a:lnTo>
                      <a:pt x="37" y="770"/>
                    </a:lnTo>
                    <a:cubicBezTo>
                      <a:pt x="19" y="779"/>
                      <a:pt x="0" y="798"/>
                      <a:pt x="0" y="826"/>
                    </a:cubicBezTo>
                    <a:cubicBezTo>
                      <a:pt x="0" y="844"/>
                      <a:pt x="19" y="863"/>
                      <a:pt x="37" y="872"/>
                    </a:cubicBezTo>
                    <a:lnTo>
                      <a:pt x="511" y="1141"/>
                    </a:lnTo>
                    <a:lnTo>
                      <a:pt x="770" y="1614"/>
                    </a:lnTo>
                    <a:cubicBezTo>
                      <a:pt x="780" y="1633"/>
                      <a:pt x="798" y="1642"/>
                      <a:pt x="826" y="1642"/>
                    </a:cubicBezTo>
                    <a:cubicBezTo>
                      <a:pt x="845" y="1642"/>
                      <a:pt x="863" y="1633"/>
                      <a:pt x="872" y="1614"/>
                    </a:cubicBezTo>
                    <a:lnTo>
                      <a:pt x="1141" y="1141"/>
                    </a:lnTo>
                    <a:lnTo>
                      <a:pt x="1615" y="881"/>
                    </a:lnTo>
                    <a:cubicBezTo>
                      <a:pt x="1633" y="863"/>
                      <a:pt x="1642" y="844"/>
                      <a:pt x="1642" y="826"/>
                    </a:cubicBezTo>
                    <a:cubicBezTo>
                      <a:pt x="1642" y="807"/>
                      <a:pt x="1633" y="789"/>
                      <a:pt x="1615" y="779"/>
                    </a:cubicBezTo>
                    <a:lnTo>
                      <a:pt x="1141" y="510"/>
                    </a:lnTo>
                    <a:lnTo>
                      <a:pt x="882" y="37"/>
                    </a:lnTo>
                    <a:cubicBezTo>
                      <a:pt x="863" y="9"/>
                      <a:pt x="845" y="0"/>
                      <a:pt x="826" y="0"/>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6975825" y="2325875"/>
                <a:ext cx="51500" cy="51275"/>
              </a:xfrm>
              <a:custGeom>
                <a:avLst/>
                <a:gdLst/>
                <a:ahLst/>
                <a:cxnLst/>
                <a:rect l="l" t="t" r="r" b="b"/>
                <a:pathLst>
                  <a:path w="2060" h="2051" extrusionOk="0">
                    <a:moveTo>
                      <a:pt x="1030" y="177"/>
                    </a:moveTo>
                    <a:lnTo>
                      <a:pt x="1327" y="715"/>
                    </a:lnTo>
                    <a:cubicBezTo>
                      <a:pt x="1327" y="724"/>
                      <a:pt x="1336" y="733"/>
                      <a:pt x="1346" y="733"/>
                    </a:cubicBezTo>
                    <a:lnTo>
                      <a:pt x="1874" y="1030"/>
                    </a:lnTo>
                    <a:lnTo>
                      <a:pt x="1346" y="1318"/>
                    </a:lnTo>
                    <a:cubicBezTo>
                      <a:pt x="1336" y="1327"/>
                      <a:pt x="1327" y="1336"/>
                      <a:pt x="1318" y="1345"/>
                    </a:cubicBezTo>
                    <a:lnTo>
                      <a:pt x="1030" y="1874"/>
                    </a:lnTo>
                    <a:lnTo>
                      <a:pt x="733" y="1336"/>
                    </a:lnTo>
                    <a:cubicBezTo>
                      <a:pt x="733" y="1327"/>
                      <a:pt x="724" y="1318"/>
                      <a:pt x="715" y="1318"/>
                    </a:cubicBezTo>
                    <a:lnTo>
                      <a:pt x="186" y="1021"/>
                    </a:lnTo>
                    <a:lnTo>
                      <a:pt x="715" y="733"/>
                    </a:lnTo>
                    <a:cubicBezTo>
                      <a:pt x="724" y="724"/>
                      <a:pt x="733" y="715"/>
                      <a:pt x="743" y="705"/>
                    </a:cubicBezTo>
                    <a:lnTo>
                      <a:pt x="1030" y="177"/>
                    </a:lnTo>
                    <a:close/>
                    <a:moveTo>
                      <a:pt x="1030" y="0"/>
                    </a:moveTo>
                    <a:cubicBezTo>
                      <a:pt x="1012" y="0"/>
                      <a:pt x="993" y="10"/>
                      <a:pt x="984" y="28"/>
                    </a:cubicBezTo>
                    <a:lnTo>
                      <a:pt x="640" y="640"/>
                    </a:lnTo>
                    <a:lnTo>
                      <a:pt x="28" y="974"/>
                    </a:lnTo>
                    <a:cubicBezTo>
                      <a:pt x="10" y="984"/>
                      <a:pt x="0" y="1002"/>
                      <a:pt x="0" y="1021"/>
                    </a:cubicBezTo>
                    <a:cubicBezTo>
                      <a:pt x="0" y="1039"/>
                      <a:pt x="10" y="1067"/>
                      <a:pt x="28" y="1076"/>
                    </a:cubicBezTo>
                    <a:lnTo>
                      <a:pt x="640" y="1410"/>
                    </a:lnTo>
                    <a:lnTo>
                      <a:pt x="974" y="2023"/>
                    </a:lnTo>
                    <a:cubicBezTo>
                      <a:pt x="984" y="2041"/>
                      <a:pt x="1002" y="2050"/>
                      <a:pt x="1030" y="2050"/>
                    </a:cubicBezTo>
                    <a:cubicBezTo>
                      <a:pt x="1049" y="2050"/>
                      <a:pt x="1067" y="2041"/>
                      <a:pt x="1076" y="2023"/>
                    </a:cubicBezTo>
                    <a:lnTo>
                      <a:pt x="1410" y="1410"/>
                    </a:lnTo>
                    <a:lnTo>
                      <a:pt x="2023" y="1076"/>
                    </a:lnTo>
                    <a:cubicBezTo>
                      <a:pt x="2041" y="1067"/>
                      <a:pt x="2060" y="1049"/>
                      <a:pt x="2060" y="1030"/>
                    </a:cubicBezTo>
                    <a:cubicBezTo>
                      <a:pt x="2060" y="1002"/>
                      <a:pt x="2041" y="984"/>
                      <a:pt x="2023" y="974"/>
                    </a:cubicBezTo>
                    <a:lnTo>
                      <a:pt x="1420" y="640"/>
                    </a:lnTo>
                    <a:lnTo>
                      <a:pt x="1086" y="28"/>
                    </a:lnTo>
                    <a:cubicBezTo>
                      <a:pt x="1076" y="10"/>
                      <a:pt x="1058" y="0"/>
                      <a:pt x="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6992525" y="1930925"/>
                <a:ext cx="22050" cy="22050"/>
              </a:xfrm>
              <a:custGeom>
                <a:avLst/>
                <a:gdLst/>
                <a:ahLst/>
                <a:cxnLst/>
                <a:rect l="l" t="t" r="r" b="b"/>
                <a:pathLst>
                  <a:path w="882" h="882" extrusionOk="0">
                    <a:moveTo>
                      <a:pt x="446" y="112"/>
                    </a:moveTo>
                    <a:cubicBezTo>
                      <a:pt x="622" y="112"/>
                      <a:pt x="770" y="260"/>
                      <a:pt x="770" y="436"/>
                    </a:cubicBezTo>
                    <a:cubicBezTo>
                      <a:pt x="770" y="622"/>
                      <a:pt x="622" y="761"/>
                      <a:pt x="446" y="761"/>
                    </a:cubicBezTo>
                    <a:cubicBezTo>
                      <a:pt x="260" y="761"/>
                      <a:pt x="112" y="622"/>
                      <a:pt x="112" y="436"/>
                    </a:cubicBezTo>
                    <a:cubicBezTo>
                      <a:pt x="112" y="260"/>
                      <a:pt x="260" y="112"/>
                      <a:pt x="446" y="112"/>
                    </a:cubicBezTo>
                    <a:close/>
                    <a:moveTo>
                      <a:pt x="446" y="0"/>
                    </a:moveTo>
                    <a:cubicBezTo>
                      <a:pt x="195" y="0"/>
                      <a:pt x="0" y="195"/>
                      <a:pt x="0" y="436"/>
                    </a:cubicBezTo>
                    <a:cubicBezTo>
                      <a:pt x="0" y="687"/>
                      <a:pt x="195" y="882"/>
                      <a:pt x="446" y="882"/>
                    </a:cubicBezTo>
                    <a:cubicBezTo>
                      <a:pt x="687" y="882"/>
                      <a:pt x="882" y="687"/>
                      <a:pt x="882" y="436"/>
                    </a:cubicBezTo>
                    <a:cubicBezTo>
                      <a:pt x="882" y="195"/>
                      <a:pt x="687"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6934075" y="2211075"/>
                <a:ext cx="14175" cy="14175"/>
              </a:xfrm>
              <a:custGeom>
                <a:avLst/>
                <a:gdLst/>
                <a:ahLst/>
                <a:cxnLst/>
                <a:rect l="l" t="t" r="r" b="b"/>
                <a:pathLst>
                  <a:path w="567" h="567" extrusionOk="0">
                    <a:moveTo>
                      <a:pt x="288" y="121"/>
                    </a:moveTo>
                    <a:cubicBezTo>
                      <a:pt x="381" y="121"/>
                      <a:pt x="455" y="195"/>
                      <a:pt x="455" y="288"/>
                    </a:cubicBezTo>
                    <a:cubicBezTo>
                      <a:pt x="455" y="381"/>
                      <a:pt x="381" y="455"/>
                      <a:pt x="288" y="455"/>
                    </a:cubicBezTo>
                    <a:cubicBezTo>
                      <a:pt x="195" y="455"/>
                      <a:pt x="121" y="381"/>
                      <a:pt x="121" y="288"/>
                    </a:cubicBezTo>
                    <a:cubicBezTo>
                      <a:pt x="121" y="195"/>
                      <a:pt x="195" y="121"/>
                      <a:pt x="288" y="121"/>
                    </a:cubicBezTo>
                    <a:close/>
                    <a:moveTo>
                      <a:pt x="288" y="0"/>
                    </a:moveTo>
                    <a:cubicBezTo>
                      <a:pt x="130" y="0"/>
                      <a:pt x="1" y="130"/>
                      <a:pt x="1" y="288"/>
                    </a:cubicBezTo>
                    <a:cubicBezTo>
                      <a:pt x="1" y="446"/>
                      <a:pt x="130" y="566"/>
                      <a:pt x="288" y="566"/>
                    </a:cubicBezTo>
                    <a:cubicBezTo>
                      <a:pt x="446" y="566"/>
                      <a:pt x="566" y="446"/>
                      <a:pt x="566" y="288"/>
                    </a:cubicBezTo>
                    <a:cubicBezTo>
                      <a:pt x="566" y="130"/>
                      <a:pt x="446"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6935000" y="2456875"/>
                <a:ext cx="344900" cy="344675"/>
              </a:xfrm>
              <a:custGeom>
                <a:avLst/>
                <a:gdLst/>
                <a:ahLst/>
                <a:cxnLst/>
                <a:rect l="l" t="t" r="r" b="b"/>
                <a:pathLst>
                  <a:path w="13796" h="13787" extrusionOk="0">
                    <a:moveTo>
                      <a:pt x="6912" y="3796"/>
                    </a:moveTo>
                    <a:cubicBezTo>
                      <a:pt x="7506" y="3796"/>
                      <a:pt x="8099" y="3972"/>
                      <a:pt x="8609" y="4315"/>
                    </a:cubicBezTo>
                    <a:cubicBezTo>
                      <a:pt x="9361" y="4816"/>
                      <a:pt x="9853" y="5614"/>
                      <a:pt x="9964" y="6514"/>
                    </a:cubicBezTo>
                    <a:cubicBezTo>
                      <a:pt x="10149" y="7998"/>
                      <a:pt x="9203" y="9427"/>
                      <a:pt x="7765" y="9835"/>
                    </a:cubicBezTo>
                    <a:cubicBezTo>
                      <a:pt x="7482" y="9916"/>
                      <a:pt x="7191" y="9957"/>
                      <a:pt x="6903" y="9957"/>
                    </a:cubicBezTo>
                    <a:cubicBezTo>
                      <a:pt x="6303" y="9957"/>
                      <a:pt x="5712" y="9783"/>
                      <a:pt x="5205" y="9445"/>
                    </a:cubicBezTo>
                    <a:cubicBezTo>
                      <a:pt x="4453" y="8944"/>
                      <a:pt x="3962" y="8147"/>
                      <a:pt x="3851" y="7247"/>
                    </a:cubicBezTo>
                    <a:cubicBezTo>
                      <a:pt x="3674" y="5762"/>
                      <a:pt x="4620" y="4334"/>
                      <a:pt x="6049" y="3916"/>
                    </a:cubicBezTo>
                    <a:cubicBezTo>
                      <a:pt x="6337" y="3842"/>
                      <a:pt x="6624" y="3796"/>
                      <a:pt x="6912" y="3796"/>
                    </a:cubicBezTo>
                    <a:close/>
                    <a:moveTo>
                      <a:pt x="6911" y="3680"/>
                    </a:moveTo>
                    <a:cubicBezTo>
                      <a:pt x="6614" y="3680"/>
                      <a:pt x="6315" y="3721"/>
                      <a:pt x="6021" y="3805"/>
                    </a:cubicBezTo>
                    <a:cubicBezTo>
                      <a:pt x="4528" y="4232"/>
                      <a:pt x="3544" y="5716"/>
                      <a:pt x="3739" y="7256"/>
                    </a:cubicBezTo>
                    <a:cubicBezTo>
                      <a:pt x="3851" y="8193"/>
                      <a:pt x="4361" y="9028"/>
                      <a:pt x="5140" y="9538"/>
                    </a:cubicBezTo>
                    <a:cubicBezTo>
                      <a:pt x="5669" y="9891"/>
                      <a:pt x="6290" y="10076"/>
                      <a:pt x="6912" y="10076"/>
                    </a:cubicBezTo>
                    <a:cubicBezTo>
                      <a:pt x="7209" y="10076"/>
                      <a:pt x="7506" y="10030"/>
                      <a:pt x="7793" y="9946"/>
                    </a:cubicBezTo>
                    <a:cubicBezTo>
                      <a:pt x="9287" y="9519"/>
                      <a:pt x="10270" y="8035"/>
                      <a:pt x="10084" y="6495"/>
                    </a:cubicBezTo>
                    <a:cubicBezTo>
                      <a:pt x="9964" y="5568"/>
                      <a:pt x="9454" y="4733"/>
                      <a:pt x="8674" y="4213"/>
                    </a:cubicBezTo>
                    <a:cubicBezTo>
                      <a:pt x="8147" y="3862"/>
                      <a:pt x="7534" y="3680"/>
                      <a:pt x="6911" y="3680"/>
                    </a:cubicBezTo>
                    <a:close/>
                    <a:moveTo>
                      <a:pt x="5928" y="118"/>
                    </a:moveTo>
                    <a:cubicBezTo>
                      <a:pt x="5934" y="118"/>
                      <a:pt x="5938" y="122"/>
                      <a:pt x="5938" y="122"/>
                    </a:cubicBezTo>
                    <a:cubicBezTo>
                      <a:pt x="5938" y="122"/>
                      <a:pt x="5947" y="122"/>
                      <a:pt x="5947" y="132"/>
                    </a:cubicBezTo>
                    <a:lnTo>
                      <a:pt x="6411" y="1588"/>
                    </a:lnTo>
                    <a:cubicBezTo>
                      <a:pt x="6428" y="1646"/>
                      <a:pt x="6474" y="1682"/>
                      <a:pt x="6530" y="1682"/>
                    </a:cubicBezTo>
                    <a:cubicBezTo>
                      <a:pt x="6537" y="1682"/>
                      <a:pt x="6543" y="1682"/>
                      <a:pt x="6550" y="1681"/>
                    </a:cubicBezTo>
                    <a:cubicBezTo>
                      <a:pt x="6670" y="1672"/>
                      <a:pt x="6789" y="1668"/>
                      <a:pt x="6907" y="1668"/>
                    </a:cubicBezTo>
                    <a:cubicBezTo>
                      <a:pt x="7323" y="1668"/>
                      <a:pt x="7732" y="1719"/>
                      <a:pt x="8136" y="1820"/>
                    </a:cubicBezTo>
                    <a:cubicBezTo>
                      <a:pt x="8150" y="1824"/>
                      <a:pt x="8163" y="1826"/>
                      <a:pt x="8177" y="1826"/>
                    </a:cubicBezTo>
                    <a:cubicBezTo>
                      <a:pt x="8227" y="1826"/>
                      <a:pt x="8272" y="1799"/>
                      <a:pt x="8294" y="1755"/>
                    </a:cubicBezTo>
                    <a:lnTo>
                      <a:pt x="8999" y="391"/>
                    </a:lnTo>
                    <a:cubicBezTo>
                      <a:pt x="8999" y="382"/>
                      <a:pt x="9018" y="382"/>
                      <a:pt x="9027" y="382"/>
                    </a:cubicBezTo>
                    <a:lnTo>
                      <a:pt x="11003" y="1412"/>
                    </a:lnTo>
                    <a:cubicBezTo>
                      <a:pt x="11012" y="1412"/>
                      <a:pt x="11012" y="1430"/>
                      <a:pt x="11012" y="1440"/>
                    </a:cubicBezTo>
                    <a:lnTo>
                      <a:pt x="10307" y="2794"/>
                    </a:lnTo>
                    <a:cubicBezTo>
                      <a:pt x="10279" y="2850"/>
                      <a:pt x="10289" y="2924"/>
                      <a:pt x="10335" y="2961"/>
                    </a:cubicBezTo>
                    <a:cubicBezTo>
                      <a:pt x="10743" y="3313"/>
                      <a:pt x="11086" y="3731"/>
                      <a:pt x="11365" y="4185"/>
                    </a:cubicBezTo>
                    <a:cubicBezTo>
                      <a:pt x="11386" y="4227"/>
                      <a:pt x="11427" y="4248"/>
                      <a:pt x="11474" y="4248"/>
                    </a:cubicBezTo>
                    <a:cubicBezTo>
                      <a:pt x="11490" y="4248"/>
                      <a:pt x="11506" y="4246"/>
                      <a:pt x="11522" y="4241"/>
                    </a:cubicBezTo>
                    <a:lnTo>
                      <a:pt x="12979" y="3787"/>
                    </a:lnTo>
                    <a:cubicBezTo>
                      <a:pt x="12981" y="3784"/>
                      <a:pt x="12985" y="3783"/>
                      <a:pt x="12989" y="3783"/>
                    </a:cubicBezTo>
                    <a:cubicBezTo>
                      <a:pt x="12997" y="3783"/>
                      <a:pt x="13007" y="3789"/>
                      <a:pt x="13007" y="3796"/>
                    </a:cubicBezTo>
                    <a:lnTo>
                      <a:pt x="13675" y="5920"/>
                    </a:lnTo>
                    <a:cubicBezTo>
                      <a:pt x="13675" y="5929"/>
                      <a:pt x="13675" y="5939"/>
                      <a:pt x="13665" y="5948"/>
                    </a:cubicBezTo>
                    <a:lnTo>
                      <a:pt x="12200" y="6403"/>
                    </a:lnTo>
                    <a:cubicBezTo>
                      <a:pt x="12144" y="6421"/>
                      <a:pt x="12107" y="6486"/>
                      <a:pt x="12107" y="6542"/>
                    </a:cubicBezTo>
                    <a:cubicBezTo>
                      <a:pt x="12144" y="7080"/>
                      <a:pt x="12097" y="7618"/>
                      <a:pt x="11968" y="8137"/>
                    </a:cubicBezTo>
                    <a:cubicBezTo>
                      <a:pt x="11958" y="8202"/>
                      <a:pt x="11986" y="8258"/>
                      <a:pt x="12042" y="8295"/>
                    </a:cubicBezTo>
                    <a:lnTo>
                      <a:pt x="13396" y="9000"/>
                    </a:lnTo>
                    <a:cubicBezTo>
                      <a:pt x="13415" y="9000"/>
                      <a:pt x="13415" y="9009"/>
                      <a:pt x="13406" y="9028"/>
                    </a:cubicBezTo>
                    <a:lnTo>
                      <a:pt x="12385" y="10994"/>
                    </a:lnTo>
                    <a:cubicBezTo>
                      <a:pt x="12379" y="11001"/>
                      <a:pt x="12372" y="11008"/>
                      <a:pt x="12365" y="11008"/>
                    </a:cubicBezTo>
                    <a:cubicBezTo>
                      <a:pt x="12363" y="11008"/>
                      <a:pt x="12360" y="11006"/>
                      <a:pt x="12357" y="11004"/>
                    </a:cubicBezTo>
                    <a:lnTo>
                      <a:pt x="10994" y="10299"/>
                    </a:lnTo>
                    <a:cubicBezTo>
                      <a:pt x="10977" y="10289"/>
                      <a:pt x="10957" y="10284"/>
                      <a:pt x="10936" y="10284"/>
                    </a:cubicBezTo>
                    <a:cubicBezTo>
                      <a:pt x="10899" y="10284"/>
                      <a:pt x="10860" y="10300"/>
                      <a:pt x="10836" y="10336"/>
                    </a:cubicBezTo>
                    <a:cubicBezTo>
                      <a:pt x="10483" y="10735"/>
                      <a:pt x="10066" y="11087"/>
                      <a:pt x="9611" y="11366"/>
                    </a:cubicBezTo>
                    <a:cubicBezTo>
                      <a:pt x="9556" y="11393"/>
                      <a:pt x="9528" y="11458"/>
                      <a:pt x="9546" y="11523"/>
                    </a:cubicBezTo>
                    <a:lnTo>
                      <a:pt x="10010" y="12980"/>
                    </a:lnTo>
                    <a:cubicBezTo>
                      <a:pt x="10010" y="12989"/>
                      <a:pt x="10010" y="12998"/>
                      <a:pt x="10001" y="13008"/>
                    </a:cubicBezTo>
                    <a:lnTo>
                      <a:pt x="7877" y="13675"/>
                    </a:lnTo>
                    <a:cubicBezTo>
                      <a:pt x="7867" y="13675"/>
                      <a:pt x="7849" y="13666"/>
                      <a:pt x="7849" y="13657"/>
                    </a:cubicBezTo>
                    <a:lnTo>
                      <a:pt x="7385" y="12200"/>
                    </a:lnTo>
                    <a:cubicBezTo>
                      <a:pt x="7366" y="12145"/>
                      <a:pt x="7320" y="12108"/>
                      <a:pt x="7255" y="12108"/>
                    </a:cubicBezTo>
                    <a:lnTo>
                      <a:pt x="7246" y="12108"/>
                    </a:lnTo>
                    <a:cubicBezTo>
                      <a:pt x="7128" y="12116"/>
                      <a:pt x="7010" y="12120"/>
                      <a:pt x="6892" y="12120"/>
                    </a:cubicBezTo>
                    <a:cubicBezTo>
                      <a:pt x="6479" y="12120"/>
                      <a:pt x="6064" y="12070"/>
                      <a:pt x="5659" y="11969"/>
                    </a:cubicBezTo>
                    <a:cubicBezTo>
                      <a:pt x="5651" y="11967"/>
                      <a:pt x="5643" y="11967"/>
                      <a:pt x="5635" y="11967"/>
                    </a:cubicBezTo>
                    <a:cubicBezTo>
                      <a:pt x="5579" y="11967"/>
                      <a:pt x="5526" y="11994"/>
                      <a:pt x="5502" y="12043"/>
                    </a:cubicBezTo>
                    <a:lnTo>
                      <a:pt x="4797" y="13397"/>
                    </a:lnTo>
                    <a:cubicBezTo>
                      <a:pt x="4797" y="13404"/>
                      <a:pt x="4787" y="13410"/>
                      <a:pt x="4779" y="13410"/>
                    </a:cubicBezTo>
                    <a:cubicBezTo>
                      <a:pt x="4775" y="13410"/>
                      <a:pt x="4772" y="13409"/>
                      <a:pt x="4769" y="13406"/>
                    </a:cubicBezTo>
                    <a:lnTo>
                      <a:pt x="2793" y="12386"/>
                    </a:lnTo>
                    <a:cubicBezTo>
                      <a:pt x="2784" y="12377"/>
                      <a:pt x="2784" y="12367"/>
                      <a:pt x="2784" y="12358"/>
                    </a:cubicBezTo>
                    <a:lnTo>
                      <a:pt x="3489" y="10994"/>
                    </a:lnTo>
                    <a:cubicBezTo>
                      <a:pt x="3517" y="10939"/>
                      <a:pt x="3507" y="10874"/>
                      <a:pt x="3461" y="10828"/>
                    </a:cubicBezTo>
                    <a:cubicBezTo>
                      <a:pt x="3053" y="10475"/>
                      <a:pt x="2709" y="10067"/>
                      <a:pt x="2431" y="9612"/>
                    </a:cubicBezTo>
                    <a:cubicBezTo>
                      <a:pt x="2409" y="9568"/>
                      <a:pt x="2364" y="9542"/>
                      <a:pt x="2314" y="9542"/>
                    </a:cubicBezTo>
                    <a:cubicBezTo>
                      <a:pt x="2301" y="9542"/>
                      <a:pt x="2287" y="9543"/>
                      <a:pt x="2273" y="9547"/>
                    </a:cubicBezTo>
                    <a:lnTo>
                      <a:pt x="817" y="10011"/>
                    </a:lnTo>
                    <a:cubicBezTo>
                      <a:pt x="808" y="10011"/>
                      <a:pt x="789" y="10002"/>
                      <a:pt x="789" y="9993"/>
                    </a:cubicBezTo>
                    <a:lnTo>
                      <a:pt x="121" y="7878"/>
                    </a:lnTo>
                    <a:cubicBezTo>
                      <a:pt x="121" y="7868"/>
                      <a:pt x="121" y="7850"/>
                      <a:pt x="131" y="7850"/>
                    </a:cubicBezTo>
                    <a:lnTo>
                      <a:pt x="1596" y="7386"/>
                    </a:lnTo>
                    <a:cubicBezTo>
                      <a:pt x="1652" y="7367"/>
                      <a:pt x="1689" y="7312"/>
                      <a:pt x="1689" y="7247"/>
                    </a:cubicBezTo>
                    <a:cubicBezTo>
                      <a:pt x="1652" y="6709"/>
                      <a:pt x="1698" y="6180"/>
                      <a:pt x="1828" y="5651"/>
                    </a:cubicBezTo>
                    <a:cubicBezTo>
                      <a:pt x="1837" y="5595"/>
                      <a:pt x="1810" y="5531"/>
                      <a:pt x="1754" y="5503"/>
                    </a:cubicBezTo>
                    <a:lnTo>
                      <a:pt x="400" y="4798"/>
                    </a:lnTo>
                    <a:cubicBezTo>
                      <a:pt x="390" y="4788"/>
                      <a:pt x="381" y="4779"/>
                      <a:pt x="390" y="4770"/>
                    </a:cubicBezTo>
                    <a:lnTo>
                      <a:pt x="1411" y="2794"/>
                    </a:lnTo>
                    <a:cubicBezTo>
                      <a:pt x="1420" y="2785"/>
                      <a:pt x="1429" y="2785"/>
                      <a:pt x="1439" y="2785"/>
                    </a:cubicBezTo>
                    <a:lnTo>
                      <a:pt x="2802" y="3490"/>
                    </a:lnTo>
                    <a:cubicBezTo>
                      <a:pt x="2823" y="3500"/>
                      <a:pt x="2845" y="3505"/>
                      <a:pt x="2867" y="3505"/>
                    </a:cubicBezTo>
                    <a:cubicBezTo>
                      <a:pt x="2904" y="3505"/>
                      <a:pt x="2940" y="3491"/>
                      <a:pt x="2969" y="3462"/>
                    </a:cubicBezTo>
                    <a:cubicBezTo>
                      <a:pt x="3322" y="3054"/>
                      <a:pt x="3730" y="2710"/>
                      <a:pt x="4184" y="2432"/>
                    </a:cubicBezTo>
                    <a:cubicBezTo>
                      <a:pt x="4240" y="2395"/>
                      <a:pt x="4268" y="2330"/>
                      <a:pt x="4249" y="2274"/>
                    </a:cubicBezTo>
                    <a:lnTo>
                      <a:pt x="3786" y="818"/>
                    </a:lnTo>
                    <a:cubicBezTo>
                      <a:pt x="3786" y="799"/>
                      <a:pt x="3786" y="790"/>
                      <a:pt x="3804" y="790"/>
                    </a:cubicBezTo>
                    <a:lnTo>
                      <a:pt x="5919" y="122"/>
                    </a:lnTo>
                    <a:cubicBezTo>
                      <a:pt x="5922" y="119"/>
                      <a:pt x="5925" y="118"/>
                      <a:pt x="5928" y="118"/>
                    </a:cubicBezTo>
                    <a:close/>
                    <a:moveTo>
                      <a:pt x="5925" y="1"/>
                    </a:moveTo>
                    <a:cubicBezTo>
                      <a:pt x="5910" y="1"/>
                      <a:pt x="5896" y="4"/>
                      <a:pt x="5882" y="11"/>
                    </a:cubicBezTo>
                    <a:lnTo>
                      <a:pt x="3767" y="679"/>
                    </a:lnTo>
                    <a:cubicBezTo>
                      <a:pt x="3693" y="697"/>
                      <a:pt x="3656" y="781"/>
                      <a:pt x="3674" y="846"/>
                    </a:cubicBezTo>
                    <a:lnTo>
                      <a:pt x="4138" y="2312"/>
                    </a:lnTo>
                    <a:cubicBezTo>
                      <a:pt x="4138" y="2321"/>
                      <a:pt x="4138" y="2330"/>
                      <a:pt x="4129" y="2330"/>
                    </a:cubicBezTo>
                    <a:cubicBezTo>
                      <a:pt x="3656" y="2618"/>
                      <a:pt x="3238" y="2970"/>
                      <a:pt x="2876" y="3378"/>
                    </a:cubicBezTo>
                    <a:cubicBezTo>
                      <a:pt x="2867" y="3388"/>
                      <a:pt x="2858" y="3388"/>
                      <a:pt x="2849" y="3388"/>
                    </a:cubicBezTo>
                    <a:lnTo>
                      <a:pt x="1494" y="2683"/>
                    </a:lnTo>
                    <a:cubicBezTo>
                      <a:pt x="1474" y="2671"/>
                      <a:pt x="1453" y="2666"/>
                      <a:pt x="1431" y="2666"/>
                    </a:cubicBezTo>
                    <a:cubicBezTo>
                      <a:pt x="1383" y="2666"/>
                      <a:pt x="1334" y="2693"/>
                      <a:pt x="1309" y="2738"/>
                    </a:cubicBezTo>
                    <a:lnTo>
                      <a:pt x="288" y="4714"/>
                    </a:lnTo>
                    <a:cubicBezTo>
                      <a:pt x="251" y="4779"/>
                      <a:pt x="279" y="4863"/>
                      <a:pt x="344" y="4900"/>
                    </a:cubicBezTo>
                    <a:lnTo>
                      <a:pt x="1698" y="5605"/>
                    </a:lnTo>
                    <a:cubicBezTo>
                      <a:pt x="1708" y="5605"/>
                      <a:pt x="1717" y="5614"/>
                      <a:pt x="1708" y="5623"/>
                    </a:cubicBezTo>
                    <a:cubicBezTo>
                      <a:pt x="1578" y="6161"/>
                      <a:pt x="1531" y="6709"/>
                      <a:pt x="1568" y="7256"/>
                    </a:cubicBezTo>
                    <a:cubicBezTo>
                      <a:pt x="1568" y="7265"/>
                      <a:pt x="1568" y="7275"/>
                      <a:pt x="1559" y="7275"/>
                    </a:cubicBezTo>
                    <a:lnTo>
                      <a:pt x="93" y="7738"/>
                    </a:lnTo>
                    <a:cubicBezTo>
                      <a:pt x="66" y="7748"/>
                      <a:pt x="38" y="7766"/>
                      <a:pt x="19" y="7803"/>
                    </a:cubicBezTo>
                    <a:cubicBezTo>
                      <a:pt x="1" y="7831"/>
                      <a:pt x="1" y="7868"/>
                      <a:pt x="10" y="7905"/>
                    </a:cubicBezTo>
                    <a:lnTo>
                      <a:pt x="678" y="10030"/>
                    </a:lnTo>
                    <a:cubicBezTo>
                      <a:pt x="692" y="10087"/>
                      <a:pt x="746" y="10122"/>
                      <a:pt x="803" y="10122"/>
                    </a:cubicBezTo>
                    <a:cubicBezTo>
                      <a:pt x="820" y="10122"/>
                      <a:pt x="837" y="10119"/>
                      <a:pt x="854" y="10113"/>
                    </a:cubicBezTo>
                    <a:lnTo>
                      <a:pt x="2311" y="9659"/>
                    </a:lnTo>
                    <a:cubicBezTo>
                      <a:pt x="2313" y="9656"/>
                      <a:pt x="2316" y="9655"/>
                      <a:pt x="2318" y="9655"/>
                    </a:cubicBezTo>
                    <a:cubicBezTo>
                      <a:pt x="2324" y="9655"/>
                      <a:pt x="2329" y="9661"/>
                      <a:pt x="2329" y="9668"/>
                    </a:cubicBezTo>
                    <a:cubicBezTo>
                      <a:pt x="2617" y="10132"/>
                      <a:pt x="2969" y="10558"/>
                      <a:pt x="3387" y="10920"/>
                    </a:cubicBezTo>
                    <a:cubicBezTo>
                      <a:pt x="3387" y="10920"/>
                      <a:pt x="3396" y="10930"/>
                      <a:pt x="3387" y="10939"/>
                    </a:cubicBezTo>
                    <a:lnTo>
                      <a:pt x="2682" y="12302"/>
                    </a:lnTo>
                    <a:cubicBezTo>
                      <a:pt x="2645" y="12367"/>
                      <a:pt x="2672" y="12451"/>
                      <a:pt x="2737" y="12479"/>
                    </a:cubicBezTo>
                    <a:lnTo>
                      <a:pt x="4713" y="13508"/>
                    </a:lnTo>
                    <a:cubicBezTo>
                      <a:pt x="4733" y="13520"/>
                      <a:pt x="4755" y="13525"/>
                      <a:pt x="4776" y="13525"/>
                    </a:cubicBezTo>
                    <a:cubicBezTo>
                      <a:pt x="4825" y="13525"/>
                      <a:pt x="4873" y="13498"/>
                      <a:pt x="4899" y="13453"/>
                    </a:cubicBezTo>
                    <a:lnTo>
                      <a:pt x="5604" y="12089"/>
                    </a:lnTo>
                    <a:cubicBezTo>
                      <a:pt x="5613" y="12080"/>
                      <a:pt x="5622" y="12080"/>
                      <a:pt x="5632" y="12080"/>
                    </a:cubicBezTo>
                    <a:cubicBezTo>
                      <a:pt x="6043" y="12181"/>
                      <a:pt x="6465" y="12231"/>
                      <a:pt x="6890" y="12231"/>
                    </a:cubicBezTo>
                    <a:cubicBezTo>
                      <a:pt x="7012" y="12231"/>
                      <a:pt x="7133" y="12227"/>
                      <a:pt x="7255" y="12219"/>
                    </a:cubicBezTo>
                    <a:cubicBezTo>
                      <a:pt x="7264" y="12219"/>
                      <a:pt x="7274" y="12228"/>
                      <a:pt x="7274" y="12238"/>
                    </a:cubicBezTo>
                    <a:lnTo>
                      <a:pt x="7737" y="13694"/>
                    </a:lnTo>
                    <a:cubicBezTo>
                      <a:pt x="7747" y="13731"/>
                      <a:pt x="7775" y="13759"/>
                      <a:pt x="7802" y="13777"/>
                    </a:cubicBezTo>
                    <a:cubicBezTo>
                      <a:pt x="7821" y="13787"/>
                      <a:pt x="7849" y="13787"/>
                      <a:pt x="7867" y="13787"/>
                    </a:cubicBezTo>
                    <a:lnTo>
                      <a:pt x="7904" y="13787"/>
                    </a:lnTo>
                    <a:lnTo>
                      <a:pt x="10029" y="13119"/>
                    </a:lnTo>
                    <a:cubicBezTo>
                      <a:pt x="10066" y="13100"/>
                      <a:pt x="10094" y="13082"/>
                      <a:pt x="10112" y="13045"/>
                    </a:cubicBezTo>
                    <a:cubicBezTo>
                      <a:pt x="10131" y="13017"/>
                      <a:pt x="10131" y="12980"/>
                      <a:pt x="10122" y="12943"/>
                    </a:cubicBezTo>
                    <a:lnTo>
                      <a:pt x="9658" y="11486"/>
                    </a:lnTo>
                    <a:cubicBezTo>
                      <a:pt x="9658" y="11477"/>
                      <a:pt x="9658" y="11468"/>
                      <a:pt x="9667" y="11458"/>
                    </a:cubicBezTo>
                    <a:cubicBezTo>
                      <a:pt x="10131" y="11180"/>
                      <a:pt x="10558" y="10828"/>
                      <a:pt x="10919" y="10410"/>
                    </a:cubicBezTo>
                    <a:cubicBezTo>
                      <a:pt x="10919" y="10405"/>
                      <a:pt x="10922" y="10403"/>
                      <a:pt x="10925" y="10403"/>
                    </a:cubicBezTo>
                    <a:cubicBezTo>
                      <a:pt x="10929" y="10403"/>
                      <a:pt x="10933" y="10405"/>
                      <a:pt x="10938" y="10410"/>
                    </a:cubicBezTo>
                    <a:lnTo>
                      <a:pt x="12302" y="11115"/>
                    </a:lnTo>
                    <a:cubicBezTo>
                      <a:pt x="12321" y="11123"/>
                      <a:pt x="12341" y="11127"/>
                      <a:pt x="12361" y="11127"/>
                    </a:cubicBezTo>
                    <a:cubicBezTo>
                      <a:pt x="12411" y="11127"/>
                      <a:pt x="12461" y="11103"/>
                      <a:pt x="12487" y="11050"/>
                    </a:cubicBezTo>
                    <a:lnTo>
                      <a:pt x="13508" y="9083"/>
                    </a:lnTo>
                    <a:cubicBezTo>
                      <a:pt x="13545" y="9019"/>
                      <a:pt x="13517" y="8935"/>
                      <a:pt x="13452" y="8898"/>
                    </a:cubicBezTo>
                    <a:lnTo>
                      <a:pt x="12088" y="8193"/>
                    </a:lnTo>
                    <a:cubicBezTo>
                      <a:pt x="12079" y="8184"/>
                      <a:pt x="12079" y="8174"/>
                      <a:pt x="12079" y="8165"/>
                    </a:cubicBezTo>
                    <a:cubicBezTo>
                      <a:pt x="12209" y="7636"/>
                      <a:pt x="12264" y="7089"/>
                      <a:pt x="12227" y="6542"/>
                    </a:cubicBezTo>
                    <a:cubicBezTo>
                      <a:pt x="12227" y="6532"/>
                      <a:pt x="12227" y="6523"/>
                      <a:pt x="12237" y="6523"/>
                    </a:cubicBezTo>
                    <a:lnTo>
                      <a:pt x="13693" y="6059"/>
                    </a:lnTo>
                    <a:cubicBezTo>
                      <a:pt x="13730" y="6050"/>
                      <a:pt x="13758" y="6022"/>
                      <a:pt x="13777" y="5994"/>
                    </a:cubicBezTo>
                    <a:cubicBezTo>
                      <a:pt x="13795" y="5957"/>
                      <a:pt x="13795" y="5920"/>
                      <a:pt x="13786" y="5883"/>
                    </a:cubicBezTo>
                    <a:lnTo>
                      <a:pt x="13118" y="3768"/>
                    </a:lnTo>
                    <a:cubicBezTo>
                      <a:pt x="13095" y="3706"/>
                      <a:pt x="13040" y="3670"/>
                      <a:pt x="12980" y="3670"/>
                    </a:cubicBezTo>
                    <a:cubicBezTo>
                      <a:pt x="12967" y="3670"/>
                      <a:pt x="12954" y="3672"/>
                      <a:pt x="12942" y="3675"/>
                    </a:cubicBezTo>
                    <a:lnTo>
                      <a:pt x="11485" y="4139"/>
                    </a:lnTo>
                    <a:cubicBezTo>
                      <a:pt x="11476" y="4139"/>
                      <a:pt x="11467" y="4139"/>
                      <a:pt x="11457" y="4130"/>
                    </a:cubicBezTo>
                    <a:cubicBezTo>
                      <a:pt x="11179" y="3657"/>
                      <a:pt x="10827" y="3239"/>
                      <a:pt x="10409" y="2877"/>
                    </a:cubicBezTo>
                    <a:cubicBezTo>
                      <a:pt x="10400" y="2868"/>
                      <a:pt x="10400" y="2859"/>
                      <a:pt x="10409" y="2850"/>
                    </a:cubicBezTo>
                    <a:lnTo>
                      <a:pt x="11114" y="1495"/>
                    </a:lnTo>
                    <a:cubicBezTo>
                      <a:pt x="11142" y="1430"/>
                      <a:pt x="11123" y="1347"/>
                      <a:pt x="11049" y="1310"/>
                    </a:cubicBezTo>
                    <a:lnTo>
                      <a:pt x="9083" y="289"/>
                    </a:lnTo>
                    <a:cubicBezTo>
                      <a:pt x="9063" y="278"/>
                      <a:pt x="9041" y="273"/>
                      <a:pt x="9020" y="273"/>
                    </a:cubicBezTo>
                    <a:cubicBezTo>
                      <a:pt x="8971" y="273"/>
                      <a:pt x="8923" y="300"/>
                      <a:pt x="8897" y="345"/>
                    </a:cubicBezTo>
                    <a:lnTo>
                      <a:pt x="8192" y="1699"/>
                    </a:lnTo>
                    <a:cubicBezTo>
                      <a:pt x="8185" y="1706"/>
                      <a:pt x="8179" y="1712"/>
                      <a:pt x="8172" y="1712"/>
                    </a:cubicBezTo>
                    <a:cubicBezTo>
                      <a:pt x="8170" y="1712"/>
                      <a:pt x="8167" y="1711"/>
                      <a:pt x="8164" y="1709"/>
                    </a:cubicBezTo>
                    <a:cubicBezTo>
                      <a:pt x="7753" y="1608"/>
                      <a:pt x="7330" y="1557"/>
                      <a:pt x="6905" y="1557"/>
                    </a:cubicBezTo>
                    <a:cubicBezTo>
                      <a:pt x="6784" y="1557"/>
                      <a:pt x="6662" y="1561"/>
                      <a:pt x="6541" y="1569"/>
                    </a:cubicBezTo>
                    <a:cubicBezTo>
                      <a:pt x="6531" y="1569"/>
                      <a:pt x="6522" y="1560"/>
                      <a:pt x="6522" y="1560"/>
                    </a:cubicBezTo>
                    <a:lnTo>
                      <a:pt x="6058" y="94"/>
                    </a:lnTo>
                    <a:cubicBezTo>
                      <a:pt x="6049" y="67"/>
                      <a:pt x="6021" y="39"/>
                      <a:pt x="5993" y="20"/>
                    </a:cubicBezTo>
                    <a:cubicBezTo>
                      <a:pt x="5970" y="9"/>
                      <a:pt x="5948" y="1"/>
                      <a:pt x="5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7073000" y="2596525"/>
                <a:ext cx="406100" cy="280875"/>
              </a:xfrm>
              <a:custGeom>
                <a:avLst/>
                <a:gdLst/>
                <a:ahLst/>
                <a:cxnLst/>
                <a:rect l="l" t="t" r="r" b="b"/>
                <a:pathLst>
                  <a:path w="16244" h="11235" extrusionOk="0">
                    <a:moveTo>
                      <a:pt x="418" y="0"/>
                    </a:moveTo>
                    <a:cubicBezTo>
                      <a:pt x="186" y="0"/>
                      <a:pt x="0" y="186"/>
                      <a:pt x="0" y="427"/>
                    </a:cubicBezTo>
                    <a:lnTo>
                      <a:pt x="0" y="11086"/>
                    </a:lnTo>
                    <a:cubicBezTo>
                      <a:pt x="0" y="11169"/>
                      <a:pt x="65" y="11234"/>
                      <a:pt x="149" y="11234"/>
                    </a:cubicBezTo>
                    <a:lnTo>
                      <a:pt x="16095" y="11234"/>
                    </a:lnTo>
                    <a:cubicBezTo>
                      <a:pt x="16179" y="11234"/>
                      <a:pt x="16244" y="11169"/>
                      <a:pt x="16244" y="11086"/>
                    </a:cubicBezTo>
                    <a:lnTo>
                      <a:pt x="16244" y="427"/>
                    </a:lnTo>
                    <a:cubicBezTo>
                      <a:pt x="16244" y="186"/>
                      <a:pt x="16058" y="0"/>
                      <a:pt x="1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7071375" y="2595125"/>
                <a:ext cx="409350" cy="283650"/>
              </a:xfrm>
              <a:custGeom>
                <a:avLst/>
                <a:gdLst/>
                <a:ahLst/>
                <a:cxnLst/>
                <a:rect l="l" t="t" r="r" b="b"/>
                <a:pathLst>
                  <a:path w="16374" h="11346" extrusionOk="0">
                    <a:moveTo>
                      <a:pt x="15882" y="112"/>
                    </a:moveTo>
                    <a:cubicBezTo>
                      <a:pt x="16086" y="112"/>
                      <a:pt x="16253" y="279"/>
                      <a:pt x="16253" y="483"/>
                    </a:cubicBezTo>
                    <a:lnTo>
                      <a:pt x="16253" y="11142"/>
                    </a:lnTo>
                    <a:cubicBezTo>
                      <a:pt x="16253" y="11188"/>
                      <a:pt x="16216" y="11235"/>
                      <a:pt x="16160" y="11235"/>
                    </a:cubicBezTo>
                    <a:lnTo>
                      <a:pt x="204" y="11235"/>
                    </a:lnTo>
                    <a:cubicBezTo>
                      <a:pt x="158" y="11235"/>
                      <a:pt x="121" y="11188"/>
                      <a:pt x="121" y="11142"/>
                    </a:cubicBezTo>
                    <a:lnTo>
                      <a:pt x="121" y="483"/>
                    </a:lnTo>
                    <a:cubicBezTo>
                      <a:pt x="121" y="279"/>
                      <a:pt x="279" y="112"/>
                      <a:pt x="483" y="112"/>
                    </a:cubicBezTo>
                    <a:close/>
                    <a:moveTo>
                      <a:pt x="483" y="1"/>
                    </a:moveTo>
                    <a:cubicBezTo>
                      <a:pt x="223" y="1"/>
                      <a:pt x="0" y="214"/>
                      <a:pt x="0" y="483"/>
                    </a:cubicBezTo>
                    <a:lnTo>
                      <a:pt x="0" y="11142"/>
                    </a:lnTo>
                    <a:cubicBezTo>
                      <a:pt x="0" y="11253"/>
                      <a:pt x="93" y="11346"/>
                      <a:pt x="214" y="11346"/>
                    </a:cubicBezTo>
                    <a:lnTo>
                      <a:pt x="16160" y="11346"/>
                    </a:lnTo>
                    <a:cubicBezTo>
                      <a:pt x="16281" y="11346"/>
                      <a:pt x="16364" y="11253"/>
                      <a:pt x="16374" y="11142"/>
                    </a:cubicBezTo>
                    <a:lnTo>
                      <a:pt x="16374" y="483"/>
                    </a:lnTo>
                    <a:cubicBezTo>
                      <a:pt x="16374" y="214"/>
                      <a:pt x="16151" y="1"/>
                      <a:pt x="15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7102675" y="2623425"/>
                <a:ext cx="346750" cy="227075"/>
              </a:xfrm>
              <a:custGeom>
                <a:avLst/>
                <a:gdLst/>
                <a:ahLst/>
                <a:cxnLst/>
                <a:rect l="l" t="t" r="r" b="b"/>
                <a:pathLst>
                  <a:path w="13870" h="9083" extrusionOk="0">
                    <a:moveTo>
                      <a:pt x="1" y="0"/>
                    </a:moveTo>
                    <a:lnTo>
                      <a:pt x="1" y="9082"/>
                    </a:lnTo>
                    <a:lnTo>
                      <a:pt x="13869" y="9082"/>
                    </a:lnTo>
                    <a:lnTo>
                      <a:pt x="13869" y="7403"/>
                    </a:lnTo>
                    <a:lnTo>
                      <a:pt x="13869" y="2097"/>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7101050" y="2622025"/>
                <a:ext cx="349775" cy="229850"/>
              </a:xfrm>
              <a:custGeom>
                <a:avLst/>
                <a:gdLst/>
                <a:ahLst/>
                <a:cxnLst/>
                <a:rect l="l" t="t" r="r" b="b"/>
                <a:pathLst>
                  <a:path w="13991" h="9194" extrusionOk="0">
                    <a:moveTo>
                      <a:pt x="66" y="1"/>
                    </a:moveTo>
                    <a:cubicBezTo>
                      <a:pt x="29" y="1"/>
                      <a:pt x="1" y="28"/>
                      <a:pt x="1" y="56"/>
                    </a:cubicBezTo>
                    <a:lnTo>
                      <a:pt x="1" y="9138"/>
                    </a:lnTo>
                    <a:cubicBezTo>
                      <a:pt x="1" y="9166"/>
                      <a:pt x="29" y="9194"/>
                      <a:pt x="66" y="9194"/>
                    </a:cubicBezTo>
                    <a:lnTo>
                      <a:pt x="13934" y="9194"/>
                    </a:lnTo>
                    <a:cubicBezTo>
                      <a:pt x="13971" y="9194"/>
                      <a:pt x="13990" y="9166"/>
                      <a:pt x="13990" y="9138"/>
                    </a:cubicBezTo>
                    <a:lnTo>
                      <a:pt x="13990" y="7459"/>
                    </a:lnTo>
                    <a:cubicBezTo>
                      <a:pt x="13990" y="7422"/>
                      <a:pt x="13971" y="7394"/>
                      <a:pt x="13934" y="7394"/>
                    </a:cubicBezTo>
                    <a:cubicBezTo>
                      <a:pt x="13907" y="7394"/>
                      <a:pt x="13879" y="7422"/>
                      <a:pt x="13879" y="7459"/>
                    </a:cubicBezTo>
                    <a:lnTo>
                      <a:pt x="13879" y="9073"/>
                    </a:lnTo>
                    <a:lnTo>
                      <a:pt x="121" y="9073"/>
                    </a:lnTo>
                    <a:lnTo>
                      <a:pt x="121" y="112"/>
                    </a:lnTo>
                    <a:lnTo>
                      <a:pt x="13879" y="112"/>
                    </a:lnTo>
                    <a:lnTo>
                      <a:pt x="13879" y="2153"/>
                    </a:lnTo>
                    <a:cubicBezTo>
                      <a:pt x="13879" y="2190"/>
                      <a:pt x="13907" y="2218"/>
                      <a:pt x="13934" y="2218"/>
                    </a:cubicBezTo>
                    <a:cubicBezTo>
                      <a:pt x="13971" y="2218"/>
                      <a:pt x="13990" y="2190"/>
                      <a:pt x="13990" y="2153"/>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7448000" y="2694150"/>
                <a:ext cx="2825" cy="76100"/>
              </a:xfrm>
              <a:custGeom>
                <a:avLst/>
                <a:gdLst/>
                <a:ahLst/>
                <a:cxnLst/>
                <a:rect l="l" t="t" r="r" b="b"/>
                <a:pathLst>
                  <a:path w="113" h="3044" extrusionOk="0">
                    <a:moveTo>
                      <a:pt x="56" y="1"/>
                    </a:moveTo>
                    <a:cubicBezTo>
                      <a:pt x="29" y="1"/>
                      <a:pt x="1" y="28"/>
                      <a:pt x="1" y="66"/>
                    </a:cubicBezTo>
                    <a:lnTo>
                      <a:pt x="1" y="2988"/>
                    </a:lnTo>
                    <a:cubicBezTo>
                      <a:pt x="1" y="3025"/>
                      <a:pt x="29" y="3043"/>
                      <a:pt x="56" y="3043"/>
                    </a:cubicBezTo>
                    <a:cubicBezTo>
                      <a:pt x="93" y="3043"/>
                      <a:pt x="112" y="3025"/>
                      <a:pt x="112" y="2988"/>
                    </a:cubicBezTo>
                    <a:lnTo>
                      <a:pt x="112" y="66"/>
                    </a:lnTo>
                    <a:cubicBezTo>
                      <a:pt x="112" y="28"/>
                      <a:pt x="8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7271525" y="2605800"/>
                <a:ext cx="9050" cy="9075"/>
              </a:xfrm>
              <a:custGeom>
                <a:avLst/>
                <a:gdLst/>
                <a:ahLst/>
                <a:cxnLst/>
                <a:rect l="l" t="t" r="r" b="b"/>
                <a:pathLst>
                  <a:path w="362" h="363" extrusionOk="0">
                    <a:moveTo>
                      <a:pt x="176" y="112"/>
                    </a:moveTo>
                    <a:cubicBezTo>
                      <a:pt x="214" y="112"/>
                      <a:pt x="251" y="139"/>
                      <a:pt x="251" y="177"/>
                    </a:cubicBezTo>
                    <a:cubicBezTo>
                      <a:pt x="251" y="214"/>
                      <a:pt x="214" y="251"/>
                      <a:pt x="176" y="251"/>
                    </a:cubicBezTo>
                    <a:cubicBezTo>
                      <a:pt x="139" y="251"/>
                      <a:pt x="111" y="214"/>
                      <a:pt x="111" y="177"/>
                    </a:cubicBezTo>
                    <a:cubicBezTo>
                      <a:pt x="111" y="149"/>
                      <a:pt x="139" y="112"/>
                      <a:pt x="176" y="112"/>
                    </a:cubicBezTo>
                    <a:close/>
                    <a:moveTo>
                      <a:pt x="176" y="0"/>
                    </a:moveTo>
                    <a:cubicBezTo>
                      <a:pt x="84" y="0"/>
                      <a:pt x="0" y="84"/>
                      <a:pt x="0" y="177"/>
                    </a:cubicBezTo>
                    <a:cubicBezTo>
                      <a:pt x="0" y="279"/>
                      <a:pt x="84" y="362"/>
                      <a:pt x="176" y="362"/>
                    </a:cubicBezTo>
                    <a:cubicBezTo>
                      <a:pt x="278" y="362"/>
                      <a:pt x="362" y="279"/>
                      <a:pt x="362" y="177"/>
                    </a:cubicBezTo>
                    <a:cubicBezTo>
                      <a:pt x="362" y="84"/>
                      <a:pt x="278"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7006425" y="2875275"/>
                <a:ext cx="539250" cy="36450"/>
              </a:xfrm>
              <a:custGeom>
                <a:avLst/>
                <a:gdLst/>
                <a:ahLst/>
                <a:cxnLst/>
                <a:rect l="l" t="t" r="r" b="b"/>
                <a:pathLst>
                  <a:path w="21570" h="1458" extrusionOk="0">
                    <a:moveTo>
                      <a:pt x="1" y="1"/>
                    </a:moveTo>
                    <a:lnTo>
                      <a:pt x="1" y="882"/>
                    </a:lnTo>
                    <a:cubicBezTo>
                      <a:pt x="1" y="1197"/>
                      <a:pt x="251" y="1457"/>
                      <a:pt x="567"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7005050" y="2873900"/>
                <a:ext cx="542000" cy="39200"/>
              </a:xfrm>
              <a:custGeom>
                <a:avLst/>
                <a:gdLst/>
                <a:ahLst/>
                <a:cxnLst/>
                <a:rect l="l" t="t" r="r" b="b"/>
                <a:pathLst>
                  <a:path w="21680" h="1568" extrusionOk="0">
                    <a:moveTo>
                      <a:pt x="21569" y="111"/>
                    </a:moveTo>
                    <a:lnTo>
                      <a:pt x="21569" y="937"/>
                    </a:lnTo>
                    <a:cubicBezTo>
                      <a:pt x="21569" y="1225"/>
                      <a:pt x="21337" y="1447"/>
                      <a:pt x="21058" y="1447"/>
                    </a:cubicBezTo>
                    <a:lnTo>
                      <a:pt x="622" y="1447"/>
                    </a:lnTo>
                    <a:cubicBezTo>
                      <a:pt x="343" y="1447"/>
                      <a:pt x="112" y="1225"/>
                      <a:pt x="112" y="937"/>
                    </a:cubicBezTo>
                    <a:lnTo>
                      <a:pt x="112" y="111"/>
                    </a:lnTo>
                    <a:close/>
                    <a:moveTo>
                      <a:pt x="56" y="0"/>
                    </a:moveTo>
                    <a:cubicBezTo>
                      <a:pt x="19" y="0"/>
                      <a:pt x="0" y="19"/>
                      <a:pt x="0" y="56"/>
                    </a:cubicBezTo>
                    <a:lnTo>
                      <a:pt x="0" y="937"/>
                    </a:lnTo>
                    <a:cubicBezTo>
                      <a:pt x="0" y="1290"/>
                      <a:pt x="279" y="1568"/>
                      <a:pt x="622" y="1568"/>
                    </a:cubicBezTo>
                    <a:lnTo>
                      <a:pt x="21058" y="1568"/>
                    </a:lnTo>
                    <a:cubicBezTo>
                      <a:pt x="21402" y="1568"/>
                      <a:pt x="21680" y="1290"/>
                      <a:pt x="21680" y="937"/>
                    </a:cubicBezTo>
                    <a:lnTo>
                      <a:pt x="21680" y="56"/>
                    </a:lnTo>
                    <a:cubicBezTo>
                      <a:pt x="21680" y="19"/>
                      <a:pt x="21652"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7010150" y="2901725"/>
                <a:ext cx="531800" cy="2800"/>
              </a:xfrm>
              <a:custGeom>
                <a:avLst/>
                <a:gdLst/>
                <a:ahLst/>
                <a:cxnLst/>
                <a:rect l="l" t="t" r="r" b="b"/>
                <a:pathLst>
                  <a:path w="21272" h="112" extrusionOk="0">
                    <a:moveTo>
                      <a:pt x="56" y="0"/>
                    </a:moveTo>
                    <a:cubicBezTo>
                      <a:pt x="28" y="0"/>
                      <a:pt x="0" y="19"/>
                      <a:pt x="0" y="56"/>
                    </a:cubicBezTo>
                    <a:cubicBezTo>
                      <a:pt x="0" y="84"/>
                      <a:pt x="28" y="112"/>
                      <a:pt x="56" y="112"/>
                    </a:cubicBezTo>
                    <a:lnTo>
                      <a:pt x="21216" y="112"/>
                    </a:lnTo>
                    <a:cubicBezTo>
                      <a:pt x="21244" y="112"/>
                      <a:pt x="21272" y="84"/>
                      <a:pt x="21272" y="56"/>
                    </a:cubicBezTo>
                    <a:cubicBezTo>
                      <a:pt x="21272" y="19"/>
                      <a:pt x="2124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7224425" y="2877600"/>
                <a:ext cx="103000" cy="11400"/>
              </a:xfrm>
              <a:custGeom>
                <a:avLst/>
                <a:gdLst/>
                <a:ahLst/>
                <a:cxnLst/>
                <a:rect l="l" t="t" r="r" b="b"/>
                <a:pathLst>
                  <a:path w="4120" h="456" extrusionOk="0">
                    <a:moveTo>
                      <a:pt x="1" y="0"/>
                    </a:moveTo>
                    <a:lnTo>
                      <a:pt x="1" y="455"/>
                    </a:lnTo>
                    <a:lnTo>
                      <a:pt x="4120" y="455"/>
                    </a:lnTo>
                    <a:lnTo>
                      <a:pt x="4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7223050" y="2875975"/>
                <a:ext cx="106000" cy="14400"/>
              </a:xfrm>
              <a:custGeom>
                <a:avLst/>
                <a:gdLst/>
                <a:ahLst/>
                <a:cxnLst/>
                <a:rect l="l" t="t" r="r" b="b"/>
                <a:pathLst>
                  <a:path w="4240" h="576" extrusionOk="0">
                    <a:moveTo>
                      <a:pt x="4119" y="121"/>
                    </a:moveTo>
                    <a:lnTo>
                      <a:pt x="4119" y="455"/>
                    </a:lnTo>
                    <a:lnTo>
                      <a:pt x="121" y="455"/>
                    </a:lnTo>
                    <a:lnTo>
                      <a:pt x="121" y="121"/>
                    </a:lnTo>
                    <a:close/>
                    <a:moveTo>
                      <a:pt x="65" y="1"/>
                    </a:moveTo>
                    <a:cubicBezTo>
                      <a:pt x="28" y="1"/>
                      <a:pt x="0" y="28"/>
                      <a:pt x="0" y="65"/>
                    </a:cubicBezTo>
                    <a:lnTo>
                      <a:pt x="0" y="520"/>
                    </a:lnTo>
                    <a:cubicBezTo>
                      <a:pt x="0" y="548"/>
                      <a:pt x="28" y="576"/>
                      <a:pt x="65"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7171800" y="2666550"/>
                <a:ext cx="186025" cy="158900"/>
              </a:xfrm>
              <a:custGeom>
                <a:avLst/>
                <a:gdLst/>
                <a:ahLst/>
                <a:cxnLst/>
                <a:rect l="l" t="t" r="r" b="b"/>
                <a:pathLst>
                  <a:path w="7441" h="6356" extrusionOk="0">
                    <a:moveTo>
                      <a:pt x="297" y="1"/>
                    </a:moveTo>
                    <a:cubicBezTo>
                      <a:pt x="139" y="1"/>
                      <a:pt x="0" y="131"/>
                      <a:pt x="0" y="298"/>
                    </a:cubicBezTo>
                    <a:lnTo>
                      <a:pt x="0" y="6058"/>
                    </a:lnTo>
                    <a:cubicBezTo>
                      <a:pt x="0" y="6225"/>
                      <a:pt x="139" y="6355"/>
                      <a:pt x="297" y="6355"/>
                    </a:cubicBezTo>
                    <a:lnTo>
                      <a:pt x="7143" y="6355"/>
                    </a:lnTo>
                    <a:cubicBezTo>
                      <a:pt x="7301" y="6355"/>
                      <a:pt x="7440" y="6225"/>
                      <a:pt x="7431" y="6058"/>
                    </a:cubicBezTo>
                    <a:lnTo>
                      <a:pt x="7431" y="298"/>
                    </a:lnTo>
                    <a:cubicBezTo>
                      <a:pt x="7431" y="131"/>
                      <a:pt x="7301" y="1"/>
                      <a:pt x="7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7184075" y="2654025"/>
                <a:ext cx="186025" cy="158900"/>
              </a:xfrm>
              <a:custGeom>
                <a:avLst/>
                <a:gdLst/>
                <a:ahLst/>
                <a:cxnLst/>
                <a:rect l="l" t="t" r="r" b="b"/>
                <a:pathLst>
                  <a:path w="7441" h="6356" extrusionOk="0">
                    <a:moveTo>
                      <a:pt x="353" y="1"/>
                    </a:moveTo>
                    <a:cubicBezTo>
                      <a:pt x="159" y="1"/>
                      <a:pt x="1" y="159"/>
                      <a:pt x="1" y="344"/>
                    </a:cubicBezTo>
                    <a:lnTo>
                      <a:pt x="1" y="6012"/>
                    </a:lnTo>
                    <a:cubicBezTo>
                      <a:pt x="1" y="6198"/>
                      <a:pt x="159" y="6355"/>
                      <a:pt x="353" y="6355"/>
                    </a:cubicBezTo>
                    <a:lnTo>
                      <a:pt x="7088" y="6355"/>
                    </a:lnTo>
                    <a:cubicBezTo>
                      <a:pt x="7283" y="6355"/>
                      <a:pt x="7441" y="6198"/>
                      <a:pt x="7441" y="6012"/>
                    </a:cubicBezTo>
                    <a:lnTo>
                      <a:pt x="7441" y="344"/>
                    </a:lnTo>
                    <a:cubicBezTo>
                      <a:pt x="7441"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7182700" y="2652400"/>
                <a:ext cx="188800" cy="162150"/>
              </a:xfrm>
              <a:custGeom>
                <a:avLst/>
                <a:gdLst/>
                <a:ahLst/>
                <a:cxnLst/>
                <a:rect l="l" t="t" r="r" b="b"/>
                <a:pathLst>
                  <a:path w="7552" h="6486" extrusionOk="0">
                    <a:moveTo>
                      <a:pt x="7143" y="121"/>
                    </a:moveTo>
                    <a:cubicBezTo>
                      <a:pt x="7301" y="121"/>
                      <a:pt x="7431" y="251"/>
                      <a:pt x="7431" y="409"/>
                    </a:cubicBezTo>
                    <a:lnTo>
                      <a:pt x="7431" y="6077"/>
                    </a:lnTo>
                    <a:cubicBezTo>
                      <a:pt x="7431" y="6235"/>
                      <a:pt x="7301" y="6365"/>
                      <a:pt x="7143" y="6365"/>
                    </a:cubicBezTo>
                    <a:lnTo>
                      <a:pt x="408" y="6365"/>
                    </a:lnTo>
                    <a:cubicBezTo>
                      <a:pt x="251" y="6365"/>
                      <a:pt x="121" y="6235"/>
                      <a:pt x="121" y="6077"/>
                    </a:cubicBezTo>
                    <a:lnTo>
                      <a:pt x="121" y="409"/>
                    </a:lnTo>
                    <a:cubicBezTo>
                      <a:pt x="121" y="251"/>
                      <a:pt x="251" y="121"/>
                      <a:pt x="408" y="121"/>
                    </a:cubicBezTo>
                    <a:close/>
                    <a:moveTo>
                      <a:pt x="408" y="1"/>
                    </a:moveTo>
                    <a:cubicBezTo>
                      <a:pt x="186" y="1"/>
                      <a:pt x="0" y="186"/>
                      <a:pt x="0" y="409"/>
                    </a:cubicBezTo>
                    <a:lnTo>
                      <a:pt x="0" y="6077"/>
                    </a:lnTo>
                    <a:cubicBezTo>
                      <a:pt x="0" y="6300"/>
                      <a:pt x="186" y="6485"/>
                      <a:pt x="408" y="6485"/>
                    </a:cubicBezTo>
                    <a:lnTo>
                      <a:pt x="7143" y="6485"/>
                    </a:lnTo>
                    <a:cubicBezTo>
                      <a:pt x="7366" y="6485"/>
                      <a:pt x="7551" y="6300"/>
                      <a:pt x="7551" y="6077"/>
                    </a:cubicBezTo>
                    <a:lnTo>
                      <a:pt x="7551" y="409"/>
                    </a:lnTo>
                    <a:cubicBezTo>
                      <a:pt x="7551" y="186"/>
                      <a:pt x="7366" y="1"/>
                      <a:pt x="7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7212850" y="2737750"/>
                <a:ext cx="128275" cy="17200"/>
              </a:xfrm>
              <a:custGeom>
                <a:avLst/>
                <a:gdLst/>
                <a:ahLst/>
                <a:cxnLst/>
                <a:rect l="l" t="t" r="r" b="b"/>
                <a:pathLst>
                  <a:path w="5131" h="688" extrusionOk="0">
                    <a:moveTo>
                      <a:pt x="316" y="1"/>
                    </a:moveTo>
                    <a:cubicBezTo>
                      <a:pt x="139" y="1"/>
                      <a:pt x="0" y="140"/>
                      <a:pt x="0" y="325"/>
                    </a:cubicBezTo>
                    <a:lnTo>
                      <a:pt x="0" y="362"/>
                    </a:lnTo>
                    <a:cubicBezTo>
                      <a:pt x="0" y="539"/>
                      <a:pt x="139" y="687"/>
                      <a:pt x="316" y="687"/>
                    </a:cubicBezTo>
                    <a:lnTo>
                      <a:pt x="4805" y="687"/>
                    </a:lnTo>
                    <a:cubicBezTo>
                      <a:pt x="4982" y="687"/>
                      <a:pt x="5130" y="539"/>
                      <a:pt x="5130" y="362"/>
                    </a:cubicBezTo>
                    <a:lnTo>
                      <a:pt x="5130" y="325"/>
                    </a:lnTo>
                    <a:cubicBezTo>
                      <a:pt x="5130" y="140"/>
                      <a:pt x="4982" y="1"/>
                      <a:pt x="4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7211225" y="2736375"/>
                <a:ext cx="131275" cy="19950"/>
              </a:xfrm>
              <a:custGeom>
                <a:avLst/>
                <a:gdLst/>
                <a:ahLst/>
                <a:cxnLst/>
                <a:rect l="l" t="t" r="r" b="b"/>
                <a:pathLst>
                  <a:path w="5251" h="798" extrusionOk="0">
                    <a:moveTo>
                      <a:pt x="4870" y="111"/>
                    </a:moveTo>
                    <a:cubicBezTo>
                      <a:pt x="5019" y="111"/>
                      <a:pt x="5130" y="232"/>
                      <a:pt x="5130" y="380"/>
                    </a:cubicBezTo>
                    <a:lnTo>
                      <a:pt x="5130" y="417"/>
                    </a:lnTo>
                    <a:cubicBezTo>
                      <a:pt x="5130" y="566"/>
                      <a:pt x="5019" y="677"/>
                      <a:pt x="4870" y="677"/>
                    </a:cubicBezTo>
                    <a:lnTo>
                      <a:pt x="381" y="677"/>
                    </a:lnTo>
                    <a:cubicBezTo>
                      <a:pt x="241" y="677"/>
                      <a:pt x="121" y="566"/>
                      <a:pt x="121" y="417"/>
                    </a:cubicBezTo>
                    <a:lnTo>
                      <a:pt x="121" y="380"/>
                    </a:lnTo>
                    <a:cubicBezTo>
                      <a:pt x="121" y="232"/>
                      <a:pt x="241" y="111"/>
                      <a:pt x="381" y="111"/>
                    </a:cubicBezTo>
                    <a:close/>
                    <a:moveTo>
                      <a:pt x="381" y="0"/>
                    </a:moveTo>
                    <a:cubicBezTo>
                      <a:pt x="176" y="0"/>
                      <a:pt x="0" y="167"/>
                      <a:pt x="0" y="380"/>
                    </a:cubicBezTo>
                    <a:lnTo>
                      <a:pt x="0" y="417"/>
                    </a:lnTo>
                    <a:cubicBezTo>
                      <a:pt x="0" y="631"/>
                      <a:pt x="176" y="798"/>
                      <a:pt x="381" y="798"/>
                    </a:cubicBezTo>
                    <a:lnTo>
                      <a:pt x="4870" y="798"/>
                    </a:lnTo>
                    <a:cubicBezTo>
                      <a:pt x="5084" y="798"/>
                      <a:pt x="5251" y="631"/>
                      <a:pt x="5251" y="417"/>
                    </a:cubicBezTo>
                    <a:lnTo>
                      <a:pt x="5251" y="380"/>
                    </a:lnTo>
                    <a:cubicBezTo>
                      <a:pt x="5251" y="167"/>
                      <a:pt x="5084" y="0"/>
                      <a:pt x="4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7226750" y="2742400"/>
                <a:ext cx="99525" cy="7200"/>
              </a:xfrm>
              <a:custGeom>
                <a:avLst/>
                <a:gdLst/>
                <a:ahLst/>
                <a:cxnLst/>
                <a:rect l="l" t="t" r="r" b="b"/>
                <a:pathLst>
                  <a:path w="3981" h="288" extrusionOk="0">
                    <a:moveTo>
                      <a:pt x="3851" y="56"/>
                    </a:moveTo>
                    <a:cubicBezTo>
                      <a:pt x="3888" y="56"/>
                      <a:pt x="3925" y="93"/>
                      <a:pt x="3925" y="130"/>
                    </a:cubicBezTo>
                    <a:lnTo>
                      <a:pt x="3925" y="149"/>
                    </a:lnTo>
                    <a:cubicBezTo>
                      <a:pt x="3925" y="195"/>
                      <a:pt x="3888" y="223"/>
                      <a:pt x="3851" y="223"/>
                    </a:cubicBezTo>
                    <a:lnTo>
                      <a:pt x="140" y="223"/>
                    </a:lnTo>
                    <a:cubicBezTo>
                      <a:pt x="94" y="223"/>
                      <a:pt x="56" y="195"/>
                      <a:pt x="56" y="149"/>
                    </a:cubicBezTo>
                    <a:lnTo>
                      <a:pt x="56" y="130"/>
                    </a:lnTo>
                    <a:cubicBezTo>
                      <a:pt x="56" y="93"/>
                      <a:pt x="94" y="56"/>
                      <a:pt x="140" y="56"/>
                    </a:cubicBezTo>
                    <a:close/>
                    <a:moveTo>
                      <a:pt x="131" y="0"/>
                    </a:moveTo>
                    <a:cubicBezTo>
                      <a:pt x="56" y="0"/>
                      <a:pt x="1" y="56"/>
                      <a:pt x="1" y="139"/>
                    </a:cubicBezTo>
                    <a:lnTo>
                      <a:pt x="1" y="149"/>
                    </a:lnTo>
                    <a:cubicBezTo>
                      <a:pt x="1" y="223"/>
                      <a:pt x="56" y="288"/>
                      <a:pt x="131" y="288"/>
                    </a:cubicBezTo>
                    <a:lnTo>
                      <a:pt x="3841" y="288"/>
                    </a:lnTo>
                    <a:cubicBezTo>
                      <a:pt x="3925" y="288"/>
                      <a:pt x="3980" y="223"/>
                      <a:pt x="3980" y="149"/>
                    </a:cubicBezTo>
                    <a:lnTo>
                      <a:pt x="3980" y="139"/>
                    </a:lnTo>
                    <a:cubicBezTo>
                      <a:pt x="3980" y="56"/>
                      <a:pt x="3925"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7234875" y="2764425"/>
                <a:ext cx="83975" cy="10000"/>
              </a:xfrm>
              <a:custGeom>
                <a:avLst/>
                <a:gdLst/>
                <a:ahLst/>
                <a:cxnLst/>
                <a:rect l="l" t="t" r="r" b="b"/>
                <a:pathLst>
                  <a:path w="3359" h="400" extrusionOk="0">
                    <a:moveTo>
                      <a:pt x="205" y="0"/>
                    </a:moveTo>
                    <a:cubicBezTo>
                      <a:pt x="93" y="0"/>
                      <a:pt x="0" y="93"/>
                      <a:pt x="0" y="205"/>
                    </a:cubicBezTo>
                    <a:cubicBezTo>
                      <a:pt x="0" y="316"/>
                      <a:pt x="93" y="399"/>
                      <a:pt x="205" y="399"/>
                    </a:cubicBezTo>
                    <a:lnTo>
                      <a:pt x="3164"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7233475" y="2763025"/>
                <a:ext cx="86775" cy="13025"/>
              </a:xfrm>
              <a:custGeom>
                <a:avLst/>
                <a:gdLst/>
                <a:ahLst/>
                <a:cxnLst/>
                <a:rect l="l" t="t" r="r" b="b"/>
                <a:pathLst>
                  <a:path w="3471" h="521" extrusionOk="0">
                    <a:moveTo>
                      <a:pt x="3211" y="121"/>
                    </a:moveTo>
                    <a:cubicBezTo>
                      <a:pt x="3294" y="121"/>
                      <a:pt x="3359" y="177"/>
                      <a:pt x="3359" y="261"/>
                    </a:cubicBezTo>
                    <a:cubicBezTo>
                      <a:pt x="3359" y="335"/>
                      <a:pt x="3294" y="400"/>
                      <a:pt x="3211" y="400"/>
                    </a:cubicBezTo>
                    <a:lnTo>
                      <a:pt x="261" y="400"/>
                    </a:lnTo>
                    <a:cubicBezTo>
                      <a:pt x="177" y="400"/>
                      <a:pt x="121" y="335"/>
                      <a:pt x="121" y="261"/>
                    </a:cubicBezTo>
                    <a:cubicBezTo>
                      <a:pt x="121" y="177"/>
                      <a:pt x="177" y="121"/>
                      <a:pt x="261" y="121"/>
                    </a:cubicBezTo>
                    <a:close/>
                    <a:moveTo>
                      <a:pt x="261" y="1"/>
                    </a:moveTo>
                    <a:cubicBezTo>
                      <a:pt x="121" y="1"/>
                      <a:pt x="1" y="112"/>
                      <a:pt x="1" y="261"/>
                    </a:cubicBezTo>
                    <a:cubicBezTo>
                      <a:pt x="1" y="400"/>
                      <a:pt x="112" y="520"/>
                      <a:pt x="261" y="520"/>
                    </a:cubicBezTo>
                    <a:lnTo>
                      <a:pt x="3220" y="520"/>
                    </a:lnTo>
                    <a:cubicBezTo>
                      <a:pt x="3359" y="520"/>
                      <a:pt x="3470" y="400"/>
                      <a:pt x="3470" y="261"/>
                    </a:cubicBezTo>
                    <a:cubicBezTo>
                      <a:pt x="3470" y="112"/>
                      <a:pt x="3359" y="1"/>
                      <a:pt x="3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725180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5" y="158"/>
                      <a:pt x="195" y="103"/>
                    </a:cubicBezTo>
                    <a:cubicBezTo>
                      <a:pt x="195"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72610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56" y="121"/>
                      <a:pt x="56" y="103"/>
                    </a:cubicBezTo>
                    <a:cubicBezTo>
                      <a:pt x="56" y="84"/>
                      <a:pt x="75" y="65"/>
                      <a:pt x="103" y="65"/>
                    </a:cubicBezTo>
                    <a:close/>
                    <a:moveTo>
                      <a:pt x="103" y="1"/>
                    </a:moveTo>
                    <a:cubicBezTo>
                      <a:pt x="47" y="1"/>
                      <a:pt x="1" y="47"/>
                      <a:pt x="1" y="103"/>
                    </a:cubicBezTo>
                    <a:cubicBezTo>
                      <a:pt x="1" y="158"/>
                      <a:pt x="47" y="195"/>
                      <a:pt x="103" y="195"/>
                    </a:cubicBezTo>
                    <a:cubicBezTo>
                      <a:pt x="149" y="195"/>
                      <a:pt x="196" y="158"/>
                      <a:pt x="196" y="103"/>
                    </a:cubicBezTo>
                    <a:cubicBezTo>
                      <a:pt x="196" y="47"/>
                      <a:pt x="14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7269900" y="2766975"/>
                <a:ext cx="4650" cy="4900"/>
              </a:xfrm>
              <a:custGeom>
                <a:avLst/>
                <a:gdLst/>
                <a:ahLst/>
                <a:cxnLst/>
                <a:rect l="l" t="t" r="r" b="b"/>
                <a:pathLst>
                  <a:path w="186" h="196" extrusionOk="0">
                    <a:moveTo>
                      <a:pt x="93" y="65"/>
                    </a:moveTo>
                    <a:cubicBezTo>
                      <a:pt x="112" y="65"/>
                      <a:pt x="130" y="84"/>
                      <a:pt x="130" y="103"/>
                    </a:cubicBezTo>
                    <a:cubicBezTo>
                      <a:pt x="130" y="121"/>
                      <a:pt x="112" y="140"/>
                      <a:pt x="93" y="140"/>
                    </a:cubicBezTo>
                    <a:cubicBezTo>
                      <a:pt x="74" y="140"/>
                      <a:pt x="56" y="121"/>
                      <a:pt x="56" y="103"/>
                    </a:cubicBezTo>
                    <a:cubicBezTo>
                      <a:pt x="56" y="84"/>
                      <a:pt x="74" y="65"/>
                      <a:pt x="93" y="65"/>
                    </a:cubicBezTo>
                    <a:close/>
                    <a:moveTo>
                      <a:pt x="93" y="1"/>
                    </a:moveTo>
                    <a:cubicBezTo>
                      <a:pt x="37" y="1"/>
                      <a:pt x="0" y="47"/>
                      <a:pt x="0" y="103"/>
                    </a:cubicBezTo>
                    <a:cubicBezTo>
                      <a:pt x="0" y="158"/>
                      <a:pt x="37" y="195"/>
                      <a:pt x="93" y="195"/>
                    </a:cubicBezTo>
                    <a:cubicBezTo>
                      <a:pt x="149" y="195"/>
                      <a:pt x="186" y="158"/>
                      <a:pt x="186" y="103"/>
                    </a:cubicBezTo>
                    <a:cubicBezTo>
                      <a:pt x="186" y="47"/>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7278950" y="2766975"/>
                <a:ext cx="4875" cy="4900"/>
              </a:xfrm>
              <a:custGeom>
                <a:avLst/>
                <a:gdLst/>
                <a:ahLst/>
                <a:cxnLst/>
                <a:rect l="l" t="t" r="r" b="b"/>
                <a:pathLst>
                  <a:path w="195" h="196" extrusionOk="0">
                    <a:moveTo>
                      <a:pt x="102" y="65"/>
                    </a:moveTo>
                    <a:cubicBezTo>
                      <a:pt x="121" y="65"/>
                      <a:pt x="139" y="84"/>
                      <a:pt x="139" y="103"/>
                    </a:cubicBezTo>
                    <a:cubicBezTo>
                      <a:pt x="139" y="121"/>
                      <a:pt x="121" y="140"/>
                      <a:pt x="102" y="140"/>
                    </a:cubicBezTo>
                    <a:cubicBezTo>
                      <a:pt x="84" y="140"/>
                      <a:pt x="65" y="121"/>
                      <a:pt x="65" y="103"/>
                    </a:cubicBezTo>
                    <a:cubicBezTo>
                      <a:pt x="65" y="84"/>
                      <a:pt x="84" y="65"/>
                      <a:pt x="102" y="65"/>
                    </a:cubicBezTo>
                    <a:close/>
                    <a:moveTo>
                      <a:pt x="102" y="1"/>
                    </a:moveTo>
                    <a:cubicBezTo>
                      <a:pt x="46" y="1"/>
                      <a:pt x="0" y="47"/>
                      <a:pt x="0" y="103"/>
                    </a:cubicBezTo>
                    <a:cubicBezTo>
                      <a:pt x="0" y="158"/>
                      <a:pt x="46"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9"/>
              <p:cNvSpPr/>
              <p:nvPr/>
            </p:nvSpPr>
            <p:spPr>
              <a:xfrm>
                <a:off x="7287975"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75"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7297250" y="2766975"/>
                <a:ext cx="4900" cy="4900"/>
              </a:xfrm>
              <a:custGeom>
                <a:avLst/>
                <a:gdLst/>
                <a:ahLst/>
                <a:cxnLst/>
                <a:rect l="l" t="t" r="r" b="b"/>
                <a:pathLst>
                  <a:path w="196" h="196" extrusionOk="0">
                    <a:moveTo>
                      <a:pt x="103" y="65"/>
                    </a:moveTo>
                    <a:cubicBezTo>
                      <a:pt x="121" y="65"/>
                      <a:pt x="140" y="84"/>
                      <a:pt x="140" y="103"/>
                    </a:cubicBezTo>
                    <a:cubicBezTo>
                      <a:pt x="140" y="121"/>
                      <a:pt x="121" y="140"/>
                      <a:pt x="103" y="140"/>
                    </a:cubicBezTo>
                    <a:cubicBezTo>
                      <a:pt x="84" y="140"/>
                      <a:pt x="66" y="121"/>
                      <a:pt x="66" y="103"/>
                    </a:cubicBezTo>
                    <a:cubicBezTo>
                      <a:pt x="66" y="84"/>
                      <a:pt x="84" y="65"/>
                      <a:pt x="103" y="65"/>
                    </a:cubicBezTo>
                    <a:close/>
                    <a:moveTo>
                      <a:pt x="103" y="1"/>
                    </a:moveTo>
                    <a:cubicBezTo>
                      <a:pt x="47" y="1"/>
                      <a:pt x="1" y="47"/>
                      <a:pt x="1" y="103"/>
                    </a:cubicBezTo>
                    <a:cubicBezTo>
                      <a:pt x="1" y="158"/>
                      <a:pt x="47" y="195"/>
                      <a:pt x="103" y="195"/>
                    </a:cubicBezTo>
                    <a:cubicBezTo>
                      <a:pt x="159" y="195"/>
                      <a:pt x="196" y="158"/>
                      <a:pt x="196" y="103"/>
                    </a:cubicBezTo>
                    <a:cubicBezTo>
                      <a:pt x="196" y="47"/>
                      <a:pt x="159"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7249950" y="2672575"/>
                <a:ext cx="53825" cy="53850"/>
              </a:xfrm>
              <a:custGeom>
                <a:avLst/>
                <a:gdLst/>
                <a:ahLst/>
                <a:cxnLst/>
                <a:rect l="l" t="t" r="r" b="b"/>
                <a:pathLst>
                  <a:path w="2153" h="2154" extrusionOk="0">
                    <a:moveTo>
                      <a:pt x="1077" y="1"/>
                    </a:moveTo>
                    <a:cubicBezTo>
                      <a:pt x="483" y="1"/>
                      <a:pt x="0" y="483"/>
                      <a:pt x="0" y="1077"/>
                    </a:cubicBezTo>
                    <a:cubicBezTo>
                      <a:pt x="0" y="1671"/>
                      <a:pt x="483" y="2153"/>
                      <a:pt x="1077" y="2153"/>
                    </a:cubicBezTo>
                    <a:cubicBezTo>
                      <a:pt x="1670" y="2153"/>
                      <a:pt x="2153" y="1671"/>
                      <a:pt x="2153" y="1077"/>
                    </a:cubicBezTo>
                    <a:cubicBezTo>
                      <a:pt x="2153" y="483"/>
                      <a:pt x="1670"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7248550" y="2671200"/>
                <a:ext cx="56625" cy="56600"/>
              </a:xfrm>
              <a:custGeom>
                <a:avLst/>
                <a:gdLst/>
                <a:ahLst/>
                <a:cxnLst/>
                <a:rect l="l" t="t" r="r" b="b"/>
                <a:pathLst>
                  <a:path w="2265" h="2264" extrusionOk="0">
                    <a:moveTo>
                      <a:pt x="1133" y="112"/>
                    </a:moveTo>
                    <a:cubicBezTo>
                      <a:pt x="1698" y="112"/>
                      <a:pt x="2153" y="575"/>
                      <a:pt x="2153" y="1132"/>
                    </a:cubicBezTo>
                    <a:cubicBezTo>
                      <a:pt x="2153" y="1689"/>
                      <a:pt x="1698" y="2152"/>
                      <a:pt x="1133" y="2152"/>
                    </a:cubicBezTo>
                    <a:cubicBezTo>
                      <a:pt x="576" y="2152"/>
                      <a:pt x="121" y="1689"/>
                      <a:pt x="121" y="1132"/>
                    </a:cubicBezTo>
                    <a:cubicBezTo>
                      <a:pt x="121" y="575"/>
                      <a:pt x="576" y="112"/>
                      <a:pt x="1133" y="112"/>
                    </a:cubicBezTo>
                    <a:close/>
                    <a:moveTo>
                      <a:pt x="1133" y="0"/>
                    </a:moveTo>
                    <a:cubicBezTo>
                      <a:pt x="511" y="0"/>
                      <a:pt x="1" y="510"/>
                      <a:pt x="1" y="1132"/>
                    </a:cubicBezTo>
                    <a:cubicBezTo>
                      <a:pt x="1" y="1754"/>
                      <a:pt x="511" y="2264"/>
                      <a:pt x="1133" y="2264"/>
                    </a:cubicBezTo>
                    <a:cubicBezTo>
                      <a:pt x="1754" y="2264"/>
                      <a:pt x="2264" y="1754"/>
                      <a:pt x="2264" y="1132"/>
                    </a:cubicBezTo>
                    <a:cubicBezTo>
                      <a:pt x="2264" y="510"/>
                      <a:pt x="1763"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265025" y="2701100"/>
                <a:ext cx="23900" cy="12100"/>
              </a:xfrm>
              <a:custGeom>
                <a:avLst/>
                <a:gdLst/>
                <a:ahLst/>
                <a:cxnLst/>
                <a:rect l="l" t="t" r="r" b="b"/>
                <a:pathLst>
                  <a:path w="956" h="484" extrusionOk="0">
                    <a:moveTo>
                      <a:pt x="474" y="1"/>
                    </a:moveTo>
                    <a:cubicBezTo>
                      <a:pt x="214" y="1"/>
                      <a:pt x="0" y="214"/>
                      <a:pt x="0"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263400" y="2699725"/>
                <a:ext cx="26925" cy="14875"/>
              </a:xfrm>
              <a:custGeom>
                <a:avLst/>
                <a:gdLst/>
                <a:ahLst/>
                <a:cxnLst/>
                <a:rect l="l" t="t" r="r" b="b"/>
                <a:pathLst>
                  <a:path w="1077" h="595" extrusionOk="0">
                    <a:moveTo>
                      <a:pt x="539" y="112"/>
                    </a:moveTo>
                    <a:cubicBezTo>
                      <a:pt x="752" y="112"/>
                      <a:pt x="928" y="269"/>
                      <a:pt x="956" y="473"/>
                    </a:cubicBezTo>
                    <a:lnTo>
                      <a:pt x="121" y="473"/>
                    </a:lnTo>
                    <a:cubicBezTo>
                      <a:pt x="149" y="269"/>
                      <a:pt x="325" y="112"/>
                      <a:pt x="539" y="112"/>
                    </a:cubicBezTo>
                    <a:close/>
                    <a:moveTo>
                      <a:pt x="539" y="0"/>
                    </a:moveTo>
                    <a:cubicBezTo>
                      <a:pt x="242" y="0"/>
                      <a:pt x="0" y="241"/>
                      <a:pt x="0" y="538"/>
                    </a:cubicBezTo>
                    <a:cubicBezTo>
                      <a:pt x="0" y="594"/>
                      <a:pt x="0" y="594"/>
                      <a:pt x="232" y="594"/>
                    </a:cubicBezTo>
                    <a:lnTo>
                      <a:pt x="585" y="594"/>
                    </a:lnTo>
                    <a:cubicBezTo>
                      <a:pt x="1077" y="594"/>
                      <a:pt x="1077" y="594"/>
                      <a:pt x="1077" y="538"/>
                    </a:cubicBezTo>
                    <a:cubicBezTo>
                      <a:pt x="1077" y="241"/>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7270125" y="2685800"/>
                <a:ext cx="13700" cy="13725"/>
              </a:xfrm>
              <a:custGeom>
                <a:avLst/>
                <a:gdLst/>
                <a:ahLst/>
                <a:cxnLst/>
                <a:rect l="l" t="t" r="r" b="b"/>
                <a:pathLst>
                  <a:path w="548" h="549" extrusionOk="0">
                    <a:moveTo>
                      <a:pt x="279" y="1"/>
                    </a:moveTo>
                    <a:cubicBezTo>
                      <a:pt x="121" y="1"/>
                      <a:pt x="1" y="131"/>
                      <a:pt x="1" y="279"/>
                    </a:cubicBezTo>
                    <a:cubicBezTo>
                      <a:pt x="1" y="427"/>
                      <a:pt x="121" y="548"/>
                      <a:pt x="279" y="548"/>
                    </a:cubicBezTo>
                    <a:cubicBezTo>
                      <a:pt x="427" y="548"/>
                      <a:pt x="548" y="427"/>
                      <a:pt x="548" y="279"/>
                    </a:cubicBezTo>
                    <a:cubicBezTo>
                      <a:pt x="548" y="131"/>
                      <a:pt x="427"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7268725" y="2684425"/>
                <a:ext cx="16500" cy="16475"/>
              </a:xfrm>
              <a:custGeom>
                <a:avLst/>
                <a:gdLst/>
                <a:ahLst/>
                <a:cxnLst/>
                <a:rect l="l" t="t" r="r" b="b"/>
                <a:pathLst>
                  <a:path w="660" h="659" extrusionOk="0">
                    <a:moveTo>
                      <a:pt x="335" y="121"/>
                    </a:moveTo>
                    <a:cubicBezTo>
                      <a:pt x="446" y="121"/>
                      <a:pt x="539" y="213"/>
                      <a:pt x="548" y="334"/>
                    </a:cubicBezTo>
                    <a:cubicBezTo>
                      <a:pt x="548" y="445"/>
                      <a:pt x="446" y="547"/>
                      <a:pt x="335" y="547"/>
                    </a:cubicBezTo>
                    <a:cubicBezTo>
                      <a:pt x="214" y="547"/>
                      <a:pt x="121" y="445"/>
                      <a:pt x="121" y="334"/>
                    </a:cubicBezTo>
                    <a:cubicBezTo>
                      <a:pt x="121" y="213"/>
                      <a:pt x="214" y="121"/>
                      <a:pt x="335" y="121"/>
                    </a:cubicBezTo>
                    <a:close/>
                    <a:moveTo>
                      <a:pt x="335" y="0"/>
                    </a:moveTo>
                    <a:cubicBezTo>
                      <a:pt x="149" y="0"/>
                      <a:pt x="1" y="148"/>
                      <a:pt x="1" y="334"/>
                    </a:cubicBezTo>
                    <a:cubicBezTo>
                      <a:pt x="1" y="510"/>
                      <a:pt x="149" y="659"/>
                      <a:pt x="335" y="659"/>
                    </a:cubicBezTo>
                    <a:cubicBezTo>
                      <a:pt x="511" y="659"/>
                      <a:pt x="659" y="510"/>
                      <a:pt x="659" y="334"/>
                    </a:cubicBezTo>
                    <a:cubicBezTo>
                      <a:pt x="659" y="148"/>
                      <a:pt x="511"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7257150" y="2782525"/>
                <a:ext cx="39675" cy="12300"/>
              </a:xfrm>
              <a:custGeom>
                <a:avLst/>
                <a:gdLst/>
                <a:ahLst/>
                <a:cxnLst/>
                <a:rect l="l" t="t" r="r" b="b"/>
                <a:pathLst>
                  <a:path w="1587" h="492" extrusionOk="0">
                    <a:moveTo>
                      <a:pt x="241" y="0"/>
                    </a:moveTo>
                    <a:cubicBezTo>
                      <a:pt x="111" y="0"/>
                      <a:pt x="0" y="111"/>
                      <a:pt x="0" y="251"/>
                    </a:cubicBezTo>
                    <a:cubicBezTo>
                      <a:pt x="0" y="380"/>
                      <a:pt x="111" y="492"/>
                      <a:pt x="241" y="492"/>
                    </a:cubicBezTo>
                    <a:lnTo>
                      <a:pt x="1336" y="492"/>
                    </a:lnTo>
                    <a:cubicBezTo>
                      <a:pt x="1475" y="492"/>
                      <a:pt x="1586" y="380"/>
                      <a:pt x="1586" y="251"/>
                    </a:cubicBezTo>
                    <a:cubicBezTo>
                      <a:pt x="1586" y="111"/>
                      <a:pt x="1475"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7255525" y="2781125"/>
                <a:ext cx="42675" cy="15100"/>
              </a:xfrm>
              <a:custGeom>
                <a:avLst/>
                <a:gdLst/>
                <a:ahLst/>
                <a:cxnLst/>
                <a:rect l="l" t="t" r="r" b="b"/>
                <a:pathLst>
                  <a:path w="1707" h="604" extrusionOk="0">
                    <a:moveTo>
                      <a:pt x="1401" y="112"/>
                    </a:moveTo>
                    <a:cubicBezTo>
                      <a:pt x="1503" y="112"/>
                      <a:pt x="1586" y="195"/>
                      <a:pt x="1586" y="307"/>
                    </a:cubicBezTo>
                    <a:cubicBezTo>
                      <a:pt x="1586" y="409"/>
                      <a:pt x="1503" y="492"/>
                      <a:pt x="1401" y="492"/>
                    </a:cubicBezTo>
                    <a:lnTo>
                      <a:pt x="306" y="492"/>
                    </a:lnTo>
                    <a:cubicBezTo>
                      <a:pt x="204" y="492"/>
                      <a:pt x="121" y="409"/>
                      <a:pt x="121" y="307"/>
                    </a:cubicBezTo>
                    <a:cubicBezTo>
                      <a:pt x="121" y="195"/>
                      <a:pt x="204" y="112"/>
                      <a:pt x="306" y="112"/>
                    </a:cubicBezTo>
                    <a:close/>
                    <a:moveTo>
                      <a:pt x="306" y="0"/>
                    </a:moveTo>
                    <a:cubicBezTo>
                      <a:pt x="139" y="0"/>
                      <a:pt x="0" y="130"/>
                      <a:pt x="0" y="307"/>
                    </a:cubicBezTo>
                    <a:cubicBezTo>
                      <a:pt x="0" y="474"/>
                      <a:pt x="139" y="603"/>
                      <a:pt x="306"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7359875" y="1832850"/>
                <a:ext cx="241000" cy="240000"/>
              </a:xfrm>
              <a:custGeom>
                <a:avLst/>
                <a:gdLst/>
                <a:ahLst/>
                <a:cxnLst/>
                <a:rect l="l" t="t" r="r" b="b"/>
                <a:pathLst>
                  <a:path w="9640" h="9600" extrusionOk="0">
                    <a:moveTo>
                      <a:pt x="4833" y="2576"/>
                    </a:moveTo>
                    <a:cubicBezTo>
                      <a:pt x="5983" y="2576"/>
                      <a:pt x="6996" y="3477"/>
                      <a:pt x="7042" y="4721"/>
                    </a:cubicBezTo>
                    <a:cubicBezTo>
                      <a:pt x="7069" y="5565"/>
                      <a:pt x="6420" y="6558"/>
                      <a:pt x="5632" y="6855"/>
                    </a:cubicBezTo>
                    <a:cubicBezTo>
                      <a:pt x="5362" y="6957"/>
                      <a:pt x="5090" y="7005"/>
                      <a:pt x="4825" y="7005"/>
                    </a:cubicBezTo>
                    <a:cubicBezTo>
                      <a:pt x="3675" y="7005"/>
                      <a:pt x="2662" y="6104"/>
                      <a:pt x="2617" y="4860"/>
                    </a:cubicBezTo>
                    <a:cubicBezTo>
                      <a:pt x="2580" y="4016"/>
                      <a:pt x="3238" y="3023"/>
                      <a:pt x="4027" y="2727"/>
                    </a:cubicBezTo>
                    <a:cubicBezTo>
                      <a:pt x="4296" y="2624"/>
                      <a:pt x="4568" y="2576"/>
                      <a:pt x="4833" y="2576"/>
                    </a:cubicBezTo>
                    <a:close/>
                    <a:moveTo>
                      <a:pt x="4067" y="0"/>
                    </a:moveTo>
                    <a:cubicBezTo>
                      <a:pt x="4051" y="0"/>
                      <a:pt x="4034" y="3"/>
                      <a:pt x="4017" y="8"/>
                    </a:cubicBezTo>
                    <a:lnTo>
                      <a:pt x="2709" y="426"/>
                    </a:lnTo>
                    <a:cubicBezTo>
                      <a:pt x="2635" y="444"/>
                      <a:pt x="2589" y="537"/>
                      <a:pt x="2617" y="611"/>
                    </a:cubicBezTo>
                    <a:lnTo>
                      <a:pt x="2886" y="1483"/>
                    </a:lnTo>
                    <a:cubicBezTo>
                      <a:pt x="2904" y="1548"/>
                      <a:pt x="2876" y="1613"/>
                      <a:pt x="2821" y="1650"/>
                    </a:cubicBezTo>
                    <a:cubicBezTo>
                      <a:pt x="2533" y="1836"/>
                      <a:pt x="2283" y="2049"/>
                      <a:pt x="2060" y="2291"/>
                    </a:cubicBezTo>
                    <a:cubicBezTo>
                      <a:pt x="2030" y="2326"/>
                      <a:pt x="1989" y="2343"/>
                      <a:pt x="1946" y="2343"/>
                    </a:cubicBezTo>
                    <a:cubicBezTo>
                      <a:pt x="1922" y="2343"/>
                      <a:pt x="1898" y="2338"/>
                      <a:pt x="1874" y="2328"/>
                    </a:cubicBezTo>
                    <a:lnTo>
                      <a:pt x="1077" y="1910"/>
                    </a:lnTo>
                    <a:cubicBezTo>
                      <a:pt x="1052" y="1899"/>
                      <a:pt x="1026" y="1894"/>
                      <a:pt x="1001" y="1894"/>
                    </a:cubicBezTo>
                    <a:cubicBezTo>
                      <a:pt x="943" y="1894"/>
                      <a:pt x="889" y="1923"/>
                      <a:pt x="863" y="1975"/>
                    </a:cubicBezTo>
                    <a:lnTo>
                      <a:pt x="233" y="3190"/>
                    </a:lnTo>
                    <a:cubicBezTo>
                      <a:pt x="195" y="3265"/>
                      <a:pt x="223" y="3357"/>
                      <a:pt x="297" y="3404"/>
                    </a:cubicBezTo>
                    <a:lnTo>
                      <a:pt x="1105" y="3821"/>
                    </a:lnTo>
                    <a:cubicBezTo>
                      <a:pt x="1160" y="3849"/>
                      <a:pt x="1197" y="3923"/>
                      <a:pt x="1179" y="3988"/>
                    </a:cubicBezTo>
                    <a:cubicBezTo>
                      <a:pt x="1105" y="4304"/>
                      <a:pt x="1077" y="4638"/>
                      <a:pt x="1095" y="4971"/>
                    </a:cubicBezTo>
                    <a:cubicBezTo>
                      <a:pt x="1095" y="5046"/>
                      <a:pt x="1058" y="5111"/>
                      <a:pt x="984" y="5129"/>
                    </a:cubicBezTo>
                    <a:lnTo>
                      <a:pt x="121" y="5398"/>
                    </a:lnTo>
                    <a:cubicBezTo>
                      <a:pt x="47" y="5426"/>
                      <a:pt x="1" y="5519"/>
                      <a:pt x="19" y="5593"/>
                    </a:cubicBezTo>
                    <a:lnTo>
                      <a:pt x="437" y="6901"/>
                    </a:lnTo>
                    <a:cubicBezTo>
                      <a:pt x="459" y="6968"/>
                      <a:pt x="517" y="7011"/>
                      <a:pt x="582" y="7011"/>
                    </a:cubicBezTo>
                    <a:cubicBezTo>
                      <a:pt x="598" y="7011"/>
                      <a:pt x="615" y="7009"/>
                      <a:pt x="631" y="7003"/>
                    </a:cubicBezTo>
                    <a:lnTo>
                      <a:pt x="1494" y="6734"/>
                    </a:lnTo>
                    <a:cubicBezTo>
                      <a:pt x="1508" y="6730"/>
                      <a:pt x="1522" y="6728"/>
                      <a:pt x="1536" y="6728"/>
                    </a:cubicBezTo>
                    <a:cubicBezTo>
                      <a:pt x="1588" y="6728"/>
                      <a:pt x="1641" y="6755"/>
                      <a:pt x="1670" y="6799"/>
                    </a:cubicBezTo>
                    <a:cubicBezTo>
                      <a:pt x="1847" y="7087"/>
                      <a:pt x="2069" y="7337"/>
                      <a:pt x="2310" y="7560"/>
                    </a:cubicBezTo>
                    <a:cubicBezTo>
                      <a:pt x="2357" y="7606"/>
                      <a:pt x="2375" y="7680"/>
                      <a:pt x="2338" y="7745"/>
                    </a:cubicBezTo>
                    <a:lnTo>
                      <a:pt x="1921" y="8543"/>
                    </a:lnTo>
                    <a:cubicBezTo>
                      <a:pt x="1884" y="8617"/>
                      <a:pt x="1912" y="8710"/>
                      <a:pt x="1995" y="8756"/>
                    </a:cubicBezTo>
                    <a:lnTo>
                      <a:pt x="3210" y="9387"/>
                    </a:lnTo>
                    <a:cubicBezTo>
                      <a:pt x="3232" y="9398"/>
                      <a:pt x="3256" y="9404"/>
                      <a:pt x="3280" y="9404"/>
                    </a:cubicBezTo>
                    <a:cubicBezTo>
                      <a:pt x="3335" y="9404"/>
                      <a:pt x="3388" y="9374"/>
                      <a:pt x="3414" y="9322"/>
                    </a:cubicBezTo>
                    <a:lnTo>
                      <a:pt x="3832" y="8515"/>
                    </a:lnTo>
                    <a:cubicBezTo>
                      <a:pt x="3861" y="8463"/>
                      <a:pt x="3909" y="8435"/>
                      <a:pt x="3964" y="8435"/>
                    </a:cubicBezTo>
                    <a:cubicBezTo>
                      <a:pt x="3978" y="8435"/>
                      <a:pt x="3993" y="8437"/>
                      <a:pt x="4008" y="8441"/>
                    </a:cubicBezTo>
                    <a:cubicBezTo>
                      <a:pt x="4260" y="8500"/>
                      <a:pt x="4525" y="8530"/>
                      <a:pt x="4791" y="8530"/>
                    </a:cubicBezTo>
                    <a:cubicBezTo>
                      <a:pt x="4858" y="8530"/>
                      <a:pt x="4925" y="8528"/>
                      <a:pt x="4991" y="8524"/>
                    </a:cubicBezTo>
                    <a:cubicBezTo>
                      <a:pt x="5056" y="8524"/>
                      <a:pt x="5121" y="8562"/>
                      <a:pt x="5149" y="8626"/>
                    </a:cubicBezTo>
                    <a:lnTo>
                      <a:pt x="5418" y="9498"/>
                    </a:lnTo>
                    <a:cubicBezTo>
                      <a:pt x="5440" y="9558"/>
                      <a:pt x="5498" y="9599"/>
                      <a:pt x="5563" y="9599"/>
                    </a:cubicBezTo>
                    <a:cubicBezTo>
                      <a:pt x="5580" y="9599"/>
                      <a:pt x="5596" y="9597"/>
                      <a:pt x="5613" y="9591"/>
                    </a:cubicBezTo>
                    <a:lnTo>
                      <a:pt x="6921" y="9183"/>
                    </a:lnTo>
                    <a:cubicBezTo>
                      <a:pt x="7004" y="9155"/>
                      <a:pt x="7042" y="9072"/>
                      <a:pt x="7023" y="8988"/>
                    </a:cubicBezTo>
                    <a:lnTo>
                      <a:pt x="6745" y="8126"/>
                    </a:lnTo>
                    <a:cubicBezTo>
                      <a:pt x="6726" y="8061"/>
                      <a:pt x="6754" y="7986"/>
                      <a:pt x="6810" y="7949"/>
                    </a:cubicBezTo>
                    <a:cubicBezTo>
                      <a:pt x="7097" y="7764"/>
                      <a:pt x="7348" y="7550"/>
                      <a:pt x="7570" y="7309"/>
                    </a:cubicBezTo>
                    <a:cubicBezTo>
                      <a:pt x="7602" y="7278"/>
                      <a:pt x="7646" y="7259"/>
                      <a:pt x="7692" y="7259"/>
                    </a:cubicBezTo>
                    <a:cubicBezTo>
                      <a:pt x="7713" y="7259"/>
                      <a:pt x="7735" y="7263"/>
                      <a:pt x="7756" y="7272"/>
                    </a:cubicBezTo>
                    <a:lnTo>
                      <a:pt x="8563" y="7690"/>
                    </a:lnTo>
                    <a:cubicBezTo>
                      <a:pt x="8585" y="7704"/>
                      <a:pt x="8610" y="7710"/>
                      <a:pt x="8634" y="7710"/>
                    </a:cubicBezTo>
                    <a:cubicBezTo>
                      <a:pt x="8688" y="7710"/>
                      <a:pt x="8741" y="7676"/>
                      <a:pt x="8767" y="7625"/>
                    </a:cubicBezTo>
                    <a:lnTo>
                      <a:pt x="9398" y="6409"/>
                    </a:lnTo>
                    <a:cubicBezTo>
                      <a:pt x="9444" y="6335"/>
                      <a:pt x="9407" y="6242"/>
                      <a:pt x="9333" y="6205"/>
                    </a:cubicBezTo>
                    <a:lnTo>
                      <a:pt x="8535" y="5788"/>
                    </a:lnTo>
                    <a:cubicBezTo>
                      <a:pt x="8470" y="5751"/>
                      <a:pt x="8442" y="5686"/>
                      <a:pt x="8452" y="5612"/>
                    </a:cubicBezTo>
                    <a:cubicBezTo>
                      <a:pt x="8526" y="5296"/>
                      <a:pt x="8554" y="4962"/>
                      <a:pt x="8535" y="4628"/>
                    </a:cubicBezTo>
                    <a:cubicBezTo>
                      <a:pt x="8535" y="4554"/>
                      <a:pt x="8582" y="4498"/>
                      <a:pt x="8646" y="4471"/>
                    </a:cubicBezTo>
                    <a:lnTo>
                      <a:pt x="9509" y="4202"/>
                    </a:lnTo>
                    <a:cubicBezTo>
                      <a:pt x="9593" y="4174"/>
                      <a:pt x="9639" y="4090"/>
                      <a:pt x="9611" y="4007"/>
                    </a:cubicBezTo>
                    <a:lnTo>
                      <a:pt x="9194" y="2699"/>
                    </a:lnTo>
                    <a:cubicBezTo>
                      <a:pt x="9179" y="2632"/>
                      <a:pt x="9116" y="2589"/>
                      <a:pt x="9049" y="2589"/>
                    </a:cubicBezTo>
                    <a:cubicBezTo>
                      <a:pt x="9032" y="2589"/>
                      <a:pt x="9015" y="2591"/>
                      <a:pt x="8999" y="2597"/>
                    </a:cubicBezTo>
                    <a:lnTo>
                      <a:pt x="8136" y="2875"/>
                    </a:lnTo>
                    <a:cubicBezTo>
                      <a:pt x="8123" y="2879"/>
                      <a:pt x="8109" y="2881"/>
                      <a:pt x="8096" y="2881"/>
                    </a:cubicBezTo>
                    <a:cubicBezTo>
                      <a:pt x="8043" y="2881"/>
                      <a:pt x="7990" y="2852"/>
                      <a:pt x="7960" y="2801"/>
                    </a:cubicBezTo>
                    <a:cubicBezTo>
                      <a:pt x="7784" y="2522"/>
                      <a:pt x="7570" y="2263"/>
                      <a:pt x="7329" y="2049"/>
                    </a:cubicBezTo>
                    <a:cubicBezTo>
                      <a:pt x="7274" y="2003"/>
                      <a:pt x="7255" y="1929"/>
                      <a:pt x="7292" y="1864"/>
                    </a:cubicBezTo>
                    <a:lnTo>
                      <a:pt x="7710" y="1057"/>
                    </a:lnTo>
                    <a:cubicBezTo>
                      <a:pt x="7747" y="983"/>
                      <a:pt x="7719" y="890"/>
                      <a:pt x="7645" y="853"/>
                    </a:cubicBezTo>
                    <a:lnTo>
                      <a:pt x="6420" y="222"/>
                    </a:lnTo>
                    <a:cubicBezTo>
                      <a:pt x="6398" y="208"/>
                      <a:pt x="6373" y="201"/>
                      <a:pt x="6349" y="201"/>
                    </a:cubicBezTo>
                    <a:cubicBezTo>
                      <a:pt x="6295" y="201"/>
                      <a:pt x="6242" y="235"/>
                      <a:pt x="6216" y="287"/>
                    </a:cubicBezTo>
                    <a:lnTo>
                      <a:pt x="5799" y="1085"/>
                    </a:lnTo>
                    <a:cubicBezTo>
                      <a:pt x="5774" y="1141"/>
                      <a:pt x="5714" y="1170"/>
                      <a:pt x="5656" y="1170"/>
                    </a:cubicBezTo>
                    <a:cubicBezTo>
                      <a:pt x="5648" y="1170"/>
                      <a:pt x="5640" y="1169"/>
                      <a:pt x="5632" y="1168"/>
                    </a:cubicBezTo>
                    <a:cubicBezTo>
                      <a:pt x="5347" y="1103"/>
                      <a:pt x="5062" y="1074"/>
                      <a:pt x="4765" y="1074"/>
                    </a:cubicBezTo>
                    <a:cubicBezTo>
                      <a:pt x="4723" y="1074"/>
                      <a:pt x="4681" y="1074"/>
                      <a:pt x="4639" y="1075"/>
                    </a:cubicBezTo>
                    <a:cubicBezTo>
                      <a:pt x="4633" y="1076"/>
                      <a:pt x="4628" y="1076"/>
                      <a:pt x="4622" y="1076"/>
                    </a:cubicBezTo>
                    <a:cubicBezTo>
                      <a:pt x="4563" y="1076"/>
                      <a:pt x="4507" y="1033"/>
                      <a:pt x="4491" y="973"/>
                    </a:cubicBezTo>
                    <a:lnTo>
                      <a:pt x="4212" y="111"/>
                    </a:lnTo>
                    <a:cubicBezTo>
                      <a:pt x="4197" y="44"/>
                      <a:pt x="4135" y="0"/>
                      <a:pt x="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7358250" y="1831425"/>
                <a:ext cx="243775" cy="242850"/>
              </a:xfrm>
              <a:custGeom>
                <a:avLst/>
                <a:gdLst/>
                <a:ahLst/>
                <a:cxnLst/>
                <a:rect l="l" t="t" r="r" b="b"/>
                <a:pathLst>
                  <a:path w="9751" h="9714" extrusionOk="0">
                    <a:moveTo>
                      <a:pt x="4899" y="2691"/>
                    </a:moveTo>
                    <a:cubicBezTo>
                      <a:pt x="5316" y="2691"/>
                      <a:pt x="5724" y="2811"/>
                      <a:pt x="6077" y="3053"/>
                    </a:cubicBezTo>
                    <a:cubicBezTo>
                      <a:pt x="6671" y="3433"/>
                      <a:pt x="7023" y="4073"/>
                      <a:pt x="7042" y="4778"/>
                    </a:cubicBezTo>
                    <a:cubicBezTo>
                      <a:pt x="7079" y="5594"/>
                      <a:pt x="6439" y="6568"/>
                      <a:pt x="5669" y="6856"/>
                    </a:cubicBezTo>
                    <a:cubicBezTo>
                      <a:pt x="5413" y="6953"/>
                      <a:pt x="5148" y="7001"/>
                      <a:pt x="4885" y="7001"/>
                    </a:cubicBezTo>
                    <a:cubicBezTo>
                      <a:pt x="4470" y="7001"/>
                      <a:pt x="4060" y="6881"/>
                      <a:pt x="3702" y="6643"/>
                    </a:cubicBezTo>
                    <a:cubicBezTo>
                      <a:pt x="3118" y="6253"/>
                      <a:pt x="2765" y="5622"/>
                      <a:pt x="2737" y="4908"/>
                    </a:cubicBezTo>
                    <a:cubicBezTo>
                      <a:pt x="2709" y="4092"/>
                      <a:pt x="3350" y="3127"/>
                      <a:pt x="4110" y="2839"/>
                    </a:cubicBezTo>
                    <a:cubicBezTo>
                      <a:pt x="4370" y="2737"/>
                      <a:pt x="4630" y="2691"/>
                      <a:pt x="4899" y="2691"/>
                    </a:cubicBezTo>
                    <a:close/>
                    <a:moveTo>
                      <a:pt x="4899" y="2572"/>
                    </a:moveTo>
                    <a:cubicBezTo>
                      <a:pt x="4622" y="2572"/>
                      <a:pt x="4343" y="2624"/>
                      <a:pt x="4073" y="2728"/>
                    </a:cubicBezTo>
                    <a:cubicBezTo>
                      <a:pt x="3247" y="3034"/>
                      <a:pt x="2589" y="4036"/>
                      <a:pt x="2617" y="4917"/>
                    </a:cubicBezTo>
                    <a:cubicBezTo>
                      <a:pt x="2645" y="5669"/>
                      <a:pt x="3016" y="6327"/>
                      <a:pt x="3637" y="6745"/>
                    </a:cubicBezTo>
                    <a:cubicBezTo>
                      <a:pt x="4017" y="6995"/>
                      <a:pt x="4444" y="7116"/>
                      <a:pt x="4889" y="7116"/>
                    </a:cubicBezTo>
                    <a:cubicBezTo>
                      <a:pt x="5158" y="7116"/>
                      <a:pt x="5437" y="7069"/>
                      <a:pt x="5715" y="6967"/>
                    </a:cubicBezTo>
                    <a:cubicBezTo>
                      <a:pt x="6531" y="6652"/>
                      <a:pt x="7199" y="5650"/>
                      <a:pt x="7162" y="4778"/>
                    </a:cubicBezTo>
                    <a:cubicBezTo>
                      <a:pt x="7134" y="4027"/>
                      <a:pt x="6763" y="3359"/>
                      <a:pt x="6142" y="2951"/>
                    </a:cubicBezTo>
                    <a:cubicBezTo>
                      <a:pt x="5767" y="2701"/>
                      <a:pt x="5336" y="2572"/>
                      <a:pt x="4899" y="2572"/>
                    </a:cubicBezTo>
                    <a:close/>
                    <a:moveTo>
                      <a:pt x="4144" y="114"/>
                    </a:moveTo>
                    <a:cubicBezTo>
                      <a:pt x="4157" y="114"/>
                      <a:pt x="4171" y="117"/>
                      <a:pt x="4184" y="121"/>
                    </a:cubicBezTo>
                    <a:cubicBezTo>
                      <a:pt x="4203" y="140"/>
                      <a:pt x="4222" y="158"/>
                      <a:pt x="4231" y="186"/>
                    </a:cubicBezTo>
                    <a:lnTo>
                      <a:pt x="4500" y="1049"/>
                    </a:lnTo>
                    <a:cubicBezTo>
                      <a:pt x="4526" y="1127"/>
                      <a:pt x="4609" y="1189"/>
                      <a:pt x="4695" y="1189"/>
                    </a:cubicBezTo>
                    <a:cubicBezTo>
                      <a:pt x="4701" y="1189"/>
                      <a:pt x="4707" y="1189"/>
                      <a:pt x="4713" y="1188"/>
                    </a:cubicBezTo>
                    <a:cubicBezTo>
                      <a:pt x="4753" y="1187"/>
                      <a:pt x="4793" y="1186"/>
                      <a:pt x="4833" y="1186"/>
                    </a:cubicBezTo>
                    <a:cubicBezTo>
                      <a:pt x="5118" y="1186"/>
                      <a:pt x="5403" y="1216"/>
                      <a:pt x="5687" y="1281"/>
                    </a:cubicBezTo>
                    <a:cubicBezTo>
                      <a:pt x="5701" y="1283"/>
                      <a:pt x="5715" y="1285"/>
                      <a:pt x="5728" y="1285"/>
                    </a:cubicBezTo>
                    <a:cubicBezTo>
                      <a:pt x="5806" y="1285"/>
                      <a:pt x="5880" y="1241"/>
                      <a:pt x="5919" y="1169"/>
                    </a:cubicBezTo>
                    <a:lnTo>
                      <a:pt x="6337" y="362"/>
                    </a:lnTo>
                    <a:cubicBezTo>
                      <a:pt x="6346" y="344"/>
                      <a:pt x="6364" y="325"/>
                      <a:pt x="6392" y="316"/>
                    </a:cubicBezTo>
                    <a:cubicBezTo>
                      <a:pt x="6400" y="313"/>
                      <a:pt x="6408" y="312"/>
                      <a:pt x="6415" y="312"/>
                    </a:cubicBezTo>
                    <a:cubicBezTo>
                      <a:pt x="6432" y="312"/>
                      <a:pt x="6447" y="319"/>
                      <a:pt x="6467" y="325"/>
                    </a:cubicBezTo>
                    <a:lnTo>
                      <a:pt x="7682" y="956"/>
                    </a:lnTo>
                    <a:cubicBezTo>
                      <a:pt x="7710" y="965"/>
                      <a:pt x="7719" y="984"/>
                      <a:pt x="7728" y="1012"/>
                    </a:cubicBezTo>
                    <a:cubicBezTo>
                      <a:pt x="7737" y="1040"/>
                      <a:pt x="7737" y="1058"/>
                      <a:pt x="7719" y="1086"/>
                    </a:cubicBezTo>
                    <a:lnTo>
                      <a:pt x="7301" y="1893"/>
                    </a:lnTo>
                    <a:cubicBezTo>
                      <a:pt x="7264" y="1976"/>
                      <a:pt x="7283" y="2079"/>
                      <a:pt x="7357" y="2143"/>
                    </a:cubicBezTo>
                    <a:cubicBezTo>
                      <a:pt x="7598" y="2366"/>
                      <a:pt x="7802" y="2617"/>
                      <a:pt x="7979" y="2886"/>
                    </a:cubicBezTo>
                    <a:cubicBezTo>
                      <a:pt x="8022" y="2951"/>
                      <a:pt x="8093" y="2987"/>
                      <a:pt x="8162" y="2987"/>
                    </a:cubicBezTo>
                    <a:cubicBezTo>
                      <a:pt x="8182" y="2987"/>
                      <a:pt x="8201" y="2985"/>
                      <a:pt x="8220" y="2978"/>
                    </a:cubicBezTo>
                    <a:lnTo>
                      <a:pt x="9083" y="2709"/>
                    </a:lnTo>
                    <a:cubicBezTo>
                      <a:pt x="9094" y="2705"/>
                      <a:pt x="9106" y="2703"/>
                      <a:pt x="9116" y="2703"/>
                    </a:cubicBezTo>
                    <a:cubicBezTo>
                      <a:pt x="9132" y="2703"/>
                      <a:pt x="9146" y="2708"/>
                      <a:pt x="9157" y="2719"/>
                    </a:cubicBezTo>
                    <a:cubicBezTo>
                      <a:pt x="9185" y="2728"/>
                      <a:pt x="9203" y="2746"/>
                      <a:pt x="9203" y="2774"/>
                    </a:cubicBezTo>
                    <a:lnTo>
                      <a:pt x="9621" y="4082"/>
                    </a:lnTo>
                    <a:cubicBezTo>
                      <a:pt x="9630" y="4101"/>
                      <a:pt x="9630" y="4129"/>
                      <a:pt x="9611" y="4156"/>
                    </a:cubicBezTo>
                    <a:cubicBezTo>
                      <a:pt x="9602" y="4175"/>
                      <a:pt x="9583" y="4194"/>
                      <a:pt x="9556" y="4203"/>
                    </a:cubicBezTo>
                    <a:lnTo>
                      <a:pt x="8693" y="4472"/>
                    </a:lnTo>
                    <a:cubicBezTo>
                      <a:pt x="8600" y="4500"/>
                      <a:pt x="8544" y="4592"/>
                      <a:pt x="8544" y="4685"/>
                    </a:cubicBezTo>
                    <a:cubicBezTo>
                      <a:pt x="8563" y="5010"/>
                      <a:pt x="8535" y="5335"/>
                      <a:pt x="8461" y="5659"/>
                    </a:cubicBezTo>
                    <a:cubicBezTo>
                      <a:pt x="8442" y="5752"/>
                      <a:pt x="8489" y="5845"/>
                      <a:pt x="8572" y="5891"/>
                    </a:cubicBezTo>
                    <a:lnTo>
                      <a:pt x="9379" y="6309"/>
                    </a:lnTo>
                    <a:cubicBezTo>
                      <a:pt x="9426" y="6337"/>
                      <a:pt x="9444" y="6392"/>
                      <a:pt x="9416" y="6439"/>
                    </a:cubicBezTo>
                    <a:lnTo>
                      <a:pt x="8786" y="7654"/>
                    </a:lnTo>
                    <a:cubicBezTo>
                      <a:pt x="8767" y="7682"/>
                      <a:pt x="8749" y="7700"/>
                      <a:pt x="8730" y="7709"/>
                    </a:cubicBezTo>
                    <a:cubicBezTo>
                      <a:pt x="8702" y="7709"/>
                      <a:pt x="8674" y="7709"/>
                      <a:pt x="8656" y="7700"/>
                    </a:cubicBezTo>
                    <a:lnTo>
                      <a:pt x="7849" y="7283"/>
                    </a:lnTo>
                    <a:cubicBezTo>
                      <a:pt x="7818" y="7266"/>
                      <a:pt x="7785" y="7257"/>
                      <a:pt x="7752" y="7257"/>
                    </a:cubicBezTo>
                    <a:cubicBezTo>
                      <a:pt x="7695" y="7257"/>
                      <a:pt x="7639" y="7282"/>
                      <a:pt x="7598" y="7329"/>
                    </a:cubicBezTo>
                    <a:cubicBezTo>
                      <a:pt x="7376" y="7570"/>
                      <a:pt x="7125" y="7784"/>
                      <a:pt x="6847" y="7951"/>
                    </a:cubicBezTo>
                    <a:cubicBezTo>
                      <a:pt x="6763" y="8006"/>
                      <a:pt x="6726" y="8108"/>
                      <a:pt x="6754" y="8201"/>
                    </a:cubicBezTo>
                    <a:lnTo>
                      <a:pt x="7032" y="9064"/>
                    </a:lnTo>
                    <a:cubicBezTo>
                      <a:pt x="7051" y="9110"/>
                      <a:pt x="7023" y="9166"/>
                      <a:pt x="6967" y="9184"/>
                    </a:cubicBezTo>
                    <a:lnTo>
                      <a:pt x="5659" y="9593"/>
                    </a:lnTo>
                    <a:cubicBezTo>
                      <a:pt x="5650" y="9596"/>
                      <a:pt x="5640" y="9598"/>
                      <a:pt x="5630" y="9598"/>
                    </a:cubicBezTo>
                    <a:cubicBezTo>
                      <a:pt x="5591" y="9598"/>
                      <a:pt x="5554" y="9572"/>
                      <a:pt x="5539" y="9528"/>
                    </a:cubicBezTo>
                    <a:lnTo>
                      <a:pt x="5270" y="8665"/>
                    </a:lnTo>
                    <a:cubicBezTo>
                      <a:pt x="5242" y="8581"/>
                      <a:pt x="5158" y="8526"/>
                      <a:pt x="5066" y="8526"/>
                    </a:cubicBezTo>
                    <a:cubicBezTo>
                      <a:pt x="5066" y="8526"/>
                      <a:pt x="5056" y="8526"/>
                      <a:pt x="5056" y="8517"/>
                    </a:cubicBezTo>
                    <a:cubicBezTo>
                      <a:pt x="4992" y="8520"/>
                      <a:pt x="4926" y="8522"/>
                      <a:pt x="4861" y="8522"/>
                    </a:cubicBezTo>
                    <a:cubicBezTo>
                      <a:pt x="4599" y="8522"/>
                      <a:pt x="4335" y="8492"/>
                      <a:pt x="4082" y="8433"/>
                    </a:cubicBezTo>
                    <a:cubicBezTo>
                      <a:pt x="4069" y="8430"/>
                      <a:pt x="4055" y="8429"/>
                      <a:pt x="4041" y="8429"/>
                    </a:cubicBezTo>
                    <a:cubicBezTo>
                      <a:pt x="3963" y="8429"/>
                      <a:pt x="3890" y="8473"/>
                      <a:pt x="3850" y="8544"/>
                    </a:cubicBezTo>
                    <a:lnTo>
                      <a:pt x="3433" y="9351"/>
                    </a:lnTo>
                    <a:cubicBezTo>
                      <a:pt x="3424" y="9370"/>
                      <a:pt x="3396" y="9389"/>
                      <a:pt x="3377" y="9398"/>
                    </a:cubicBezTo>
                    <a:cubicBezTo>
                      <a:pt x="3350" y="9398"/>
                      <a:pt x="3322" y="9398"/>
                      <a:pt x="3303" y="9389"/>
                    </a:cubicBezTo>
                    <a:lnTo>
                      <a:pt x="2088" y="8758"/>
                    </a:lnTo>
                    <a:cubicBezTo>
                      <a:pt x="2042" y="8730"/>
                      <a:pt x="2023" y="8674"/>
                      <a:pt x="2042" y="8628"/>
                    </a:cubicBezTo>
                    <a:lnTo>
                      <a:pt x="2459" y="7821"/>
                    </a:lnTo>
                    <a:cubicBezTo>
                      <a:pt x="2505" y="7737"/>
                      <a:pt x="2487" y="7635"/>
                      <a:pt x="2413" y="7570"/>
                    </a:cubicBezTo>
                    <a:cubicBezTo>
                      <a:pt x="2171" y="7348"/>
                      <a:pt x="1967" y="7097"/>
                      <a:pt x="1791" y="6819"/>
                    </a:cubicBezTo>
                    <a:cubicBezTo>
                      <a:pt x="1748" y="6754"/>
                      <a:pt x="1676" y="6717"/>
                      <a:pt x="1607" y="6717"/>
                    </a:cubicBezTo>
                    <a:cubicBezTo>
                      <a:pt x="1588" y="6717"/>
                      <a:pt x="1568" y="6720"/>
                      <a:pt x="1550" y="6726"/>
                    </a:cubicBezTo>
                    <a:lnTo>
                      <a:pt x="678" y="7004"/>
                    </a:lnTo>
                    <a:cubicBezTo>
                      <a:pt x="668" y="7008"/>
                      <a:pt x="658" y="7010"/>
                      <a:pt x="648" y="7010"/>
                    </a:cubicBezTo>
                    <a:cubicBezTo>
                      <a:pt x="610" y="7010"/>
                      <a:pt x="572" y="6984"/>
                      <a:pt x="557" y="6939"/>
                    </a:cubicBezTo>
                    <a:lnTo>
                      <a:pt x="149" y="5631"/>
                    </a:lnTo>
                    <a:cubicBezTo>
                      <a:pt x="131" y="5585"/>
                      <a:pt x="158" y="5529"/>
                      <a:pt x="214" y="5511"/>
                    </a:cubicBezTo>
                    <a:lnTo>
                      <a:pt x="1077" y="5242"/>
                    </a:lnTo>
                    <a:cubicBezTo>
                      <a:pt x="1160" y="5214"/>
                      <a:pt x="1225" y="5121"/>
                      <a:pt x="1216" y="5028"/>
                    </a:cubicBezTo>
                    <a:cubicBezTo>
                      <a:pt x="1207" y="4704"/>
                      <a:pt x="1234" y="4370"/>
                      <a:pt x="1309" y="4054"/>
                    </a:cubicBezTo>
                    <a:cubicBezTo>
                      <a:pt x="1327" y="3962"/>
                      <a:pt x="1281" y="3860"/>
                      <a:pt x="1197" y="3823"/>
                    </a:cubicBezTo>
                    <a:lnTo>
                      <a:pt x="390" y="3405"/>
                    </a:lnTo>
                    <a:cubicBezTo>
                      <a:pt x="372" y="3387"/>
                      <a:pt x="353" y="3368"/>
                      <a:pt x="344" y="3349"/>
                    </a:cubicBezTo>
                    <a:cubicBezTo>
                      <a:pt x="335" y="3322"/>
                      <a:pt x="344" y="3294"/>
                      <a:pt x="353" y="3275"/>
                    </a:cubicBezTo>
                    <a:lnTo>
                      <a:pt x="984" y="2060"/>
                    </a:lnTo>
                    <a:cubicBezTo>
                      <a:pt x="1005" y="2026"/>
                      <a:pt x="1041" y="2006"/>
                      <a:pt x="1077" y="2006"/>
                    </a:cubicBezTo>
                    <a:cubicBezTo>
                      <a:pt x="1089" y="2006"/>
                      <a:pt x="1102" y="2009"/>
                      <a:pt x="1114" y="2014"/>
                    </a:cubicBezTo>
                    <a:lnTo>
                      <a:pt x="1921" y="2431"/>
                    </a:lnTo>
                    <a:cubicBezTo>
                      <a:pt x="1952" y="2448"/>
                      <a:pt x="1985" y="2456"/>
                      <a:pt x="2018" y="2456"/>
                    </a:cubicBezTo>
                    <a:cubicBezTo>
                      <a:pt x="2074" y="2456"/>
                      <a:pt x="2130" y="2432"/>
                      <a:pt x="2171" y="2385"/>
                    </a:cubicBezTo>
                    <a:cubicBezTo>
                      <a:pt x="2394" y="2143"/>
                      <a:pt x="2645" y="1930"/>
                      <a:pt x="2923" y="1763"/>
                    </a:cubicBezTo>
                    <a:cubicBezTo>
                      <a:pt x="2997" y="1707"/>
                      <a:pt x="3034" y="1605"/>
                      <a:pt x="3006" y="1513"/>
                    </a:cubicBezTo>
                    <a:lnTo>
                      <a:pt x="2737" y="650"/>
                    </a:lnTo>
                    <a:cubicBezTo>
                      <a:pt x="2728" y="631"/>
                      <a:pt x="2728" y="604"/>
                      <a:pt x="2747" y="585"/>
                    </a:cubicBezTo>
                    <a:cubicBezTo>
                      <a:pt x="2756" y="557"/>
                      <a:pt x="2774" y="539"/>
                      <a:pt x="2802" y="529"/>
                    </a:cubicBezTo>
                    <a:lnTo>
                      <a:pt x="4110" y="121"/>
                    </a:lnTo>
                    <a:cubicBezTo>
                      <a:pt x="4120" y="117"/>
                      <a:pt x="4131" y="114"/>
                      <a:pt x="4144" y="114"/>
                    </a:cubicBezTo>
                    <a:close/>
                    <a:moveTo>
                      <a:pt x="4132" y="0"/>
                    </a:moveTo>
                    <a:cubicBezTo>
                      <a:pt x="4113" y="0"/>
                      <a:pt x="4093" y="3"/>
                      <a:pt x="4073" y="10"/>
                    </a:cubicBezTo>
                    <a:lnTo>
                      <a:pt x="2765" y="427"/>
                    </a:lnTo>
                    <a:cubicBezTo>
                      <a:pt x="2709" y="446"/>
                      <a:pt x="2663" y="483"/>
                      <a:pt x="2645" y="529"/>
                    </a:cubicBezTo>
                    <a:cubicBezTo>
                      <a:pt x="2617" y="585"/>
                      <a:pt x="2607" y="641"/>
                      <a:pt x="2626" y="696"/>
                    </a:cubicBezTo>
                    <a:lnTo>
                      <a:pt x="2895" y="1559"/>
                    </a:lnTo>
                    <a:cubicBezTo>
                      <a:pt x="2914" y="1596"/>
                      <a:pt x="2895" y="1643"/>
                      <a:pt x="2858" y="1661"/>
                    </a:cubicBezTo>
                    <a:cubicBezTo>
                      <a:pt x="2570" y="1847"/>
                      <a:pt x="2311" y="2060"/>
                      <a:pt x="2088" y="2310"/>
                    </a:cubicBezTo>
                    <a:cubicBezTo>
                      <a:pt x="2069" y="2335"/>
                      <a:pt x="2043" y="2348"/>
                      <a:pt x="2016" y="2348"/>
                    </a:cubicBezTo>
                    <a:cubicBezTo>
                      <a:pt x="2002" y="2348"/>
                      <a:pt x="1989" y="2344"/>
                      <a:pt x="1977" y="2338"/>
                    </a:cubicBezTo>
                    <a:lnTo>
                      <a:pt x="1170" y="1921"/>
                    </a:lnTo>
                    <a:cubicBezTo>
                      <a:pt x="1137" y="1903"/>
                      <a:pt x="1102" y="1895"/>
                      <a:pt x="1068" y="1895"/>
                    </a:cubicBezTo>
                    <a:cubicBezTo>
                      <a:pt x="993" y="1895"/>
                      <a:pt x="920" y="1934"/>
                      <a:pt x="882" y="2004"/>
                    </a:cubicBezTo>
                    <a:lnTo>
                      <a:pt x="251" y="3229"/>
                    </a:lnTo>
                    <a:cubicBezTo>
                      <a:pt x="223" y="3275"/>
                      <a:pt x="223" y="3331"/>
                      <a:pt x="233" y="3387"/>
                    </a:cubicBezTo>
                    <a:cubicBezTo>
                      <a:pt x="251" y="3442"/>
                      <a:pt x="288" y="3479"/>
                      <a:pt x="344" y="3507"/>
                    </a:cubicBezTo>
                    <a:lnTo>
                      <a:pt x="1142" y="3925"/>
                    </a:lnTo>
                    <a:cubicBezTo>
                      <a:pt x="1179" y="3943"/>
                      <a:pt x="1197" y="3990"/>
                      <a:pt x="1188" y="4036"/>
                    </a:cubicBezTo>
                    <a:cubicBezTo>
                      <a:pt x="1114" y="4361"/>
                      <a:pt x="1086" y="4695"/>
                      <a:pt x="1105" y="5038"/>
                    </a:cubicBezTo>
                    <a:cubicBezTo>
                      <a:pt x="1105" y="5084"/>
                      <a:pt x="1086" y="5121"/>
                      <a:pt x="1040" y="5131"/>
                    </a:cubicBezTo>
                    <a:lnTo>
                      <a:pt x="177" y="5409"/>
                    </a:lnTo>
                    <a:cubicBezTo>
                      <a:pt x="66" y="5437"/>
                      <a:pt x="1" y="5557"/>
                      <a:pt x="38" y="5669"/>
                    </a:cubicBezTo>
                    <a:lnTo>
                      <a:pt x="455" y="6977"/>
                    </a:lnTo>
                    <a:cubicBezTo>
                      <a:pt x="478" y="7067"/>
                      <a:pt x="561" y="7126"/>
                      <a:pt x="651" y="7126"/>
                    </a:cubicBezTo>
                    <a:cubicBezTo>
                      <a:pt x="672" y="7126"/>
                      <a:pt x="694" y="7123"/>
                      <a:pt x="715" y="7116"/>
                    </a:cubicBezTo>
                    <a:lnTo>
                      <a:pt x="1578" y="6847"/>
                    </a:lnTo>
                    <a:cubicBezTo>
                      <a:pt x="1590" y="6842"/>
                      <a:pt x="1603" y="6839"/>
                      <a:pt x="1614" y="6839"/>
                    </a:cubicBezTo>
                    <a:cubicBezTo>
                      <a:pt x="1647" y="6839"/>
                      <a:pt x="1675" y="6857"/>
                      <a:pt x="1689" y="6884"/>
                    </a:cubicBezTo>
                    <a:cubicBezTo>
                      <a:pt x="1875" y="7171"/>
                      <a:pt x="2088" y="7431"/>
                      <a:pt x="2338" y="7654"/>
                    </a:cubicBezTo>
                    <a:cubicBezTo>
                      <a:pt x="2375" y="7691"/>
                      <a:pt x="2375" y="7728"/>
                      <a:pt x="2357" y="7774"/>
                    </a:cubicBezTo>
                    <a:lnTo>
                      <a:pt x="1939" y="8572"/>
                    </a:lnTo>
                    <a:cubicBezTo>
                      <a:pt x="1893" y="8674"/>
                      <a:pt x="1930" y="8804"/>
                      <a:pt x="2032" y="8860"/>
                    </a:cubicBezTo>
                    <a:lnTo>
                      <a:pt x="3247" y="9491"/>
                    </a:lnTo>
                    <a:cubicBezTo>
                      <a:pt x="3283" y="9509"/>
                      <a:pt x="3319" y="9519"/>
                      <a:pt x="3355" y="9519"/>
                    </a:cubicBezTo>
                    <a:cubicBezTo>
                      <a:pt x="3375" y="9519"/>
                      <a:pt x="3395" y="9516"/>
                      <a:pt x="3414" y="9509"/>
                    </a:cubicBezTo>
                    <a:cubicBezTo>
                      <a:pt x="3461" y="9491"/>
                      <a:pt x="3507" y="9453"/>
                      <a:pt x="3535" y="9407"/>
                    </a:cubicBezTo>
                    <a:lnTo>
                      <a:pt x="3953" y="8600"/>
                    </a:lnTo>
                    <a:cubicBezTo>
                      <a:pt x="3968" y="8569"/>
                      <a:pt x="4002" y="8551"/>
                      <a:pt x="4040" y="8551"/>
                    </a:cubicBezTo>
                    <a:cubicBezTo>
                      <a:pt x="4048" y="8551"/>
                      <a:pt x="4056" y="8552"/>
                      <a:pt x="4064" y="8554"/>
                    </a:cubicBezTo>
                    <a:cubicBezTo>
                      <a:pt x="4324" y="8613"/>
                      <a:pt x="4589" y="8643"/>
                      <a:pt x="4861" y="8643"/>
                    </a:cubicBezTo>
                    <a:cubicBezTo>
                      <a:pt x="4929" y="8643"/>
                      <a:pt x="4997" y="8641"/>
                      <a:pt x="5066" y="8637"/>
                    </a:cubicBezTo>
                    <a:cubicBezTo>
                      <a:pt x="5112" y="8637"/>
                      <a:pt x="5149" y="8665"/>
                      <a:pt x="5158" y="8702"/>
                    </a:cubicBezTo>
                    <a:lnTo>
                      <a:pt x="5428" y="9565"/>
                    </a:lnTo>
                    <a:cubicBezTo>
                      <a:pt x="5455" y="9658"/>
                      <a:pt x="5539" y="9713"/>
                      <a:pt x="5632" y="9713"/>
                    </a:cubicBezTo>
                    <a:cubicBezTo>
                      <a:pt x="5650" y="9713"/>
                      <a:pt x="5678" y="9713"/>
                      <a:pt x="5697" y="9704"/>
                    </a:cubicBezTo>
                    <a:lnTo>
                      <a:pt x="7005" y="9296"/>
                    </a:lnTo>
                    <a:cubicBezTo>
                      <a:pt x="7116" y="9259"/>
                      <a:pt x="7172" y="9138"/>
                      <a:pt x="7144" y="9027"/>
                    </a:cubicBezTo>
                    <a:lnTo>
                      <a:pt x="6865" y="8164"/>
                    </a:lnTo>
                    <a:cubicBezTo>
                      <a:pt x="6856" y="8127"/>
                      <a:pt x="6875" y="8081"/>
                      <a:pt x="6912" y="8053"/>
                    </a:cubicBezTo>
                    <a:cubicBezTo>
                      <a:pt x="7190" y="7876"/>
                      <a:pt x="7450" y="7654"/>
                      <a:pt x="7682" y="7413"/>
                    </a:cubicBezTo>
                    <a:cubicBezTo>
                      <a:pt x="7700" y="7388"/>
                      <a:pt x="7727" y="7375"/>
                      <a:pt x="7754" y="7375"/>
                    </a:cubicBezTo>
                    <a:cubicBezTo>
                      <a:pt x="7767" y="7375"/>
                      <a:pt x="7781" y="7379"/>
                      <a:pt x="7793" y="7385"/>
                    </a:cubicBezTo>
                    <a:lnTo>
                      <a:pt x="8600" y="7802"/>
                    </a:lnTo>
                    <a:cubicBezTo>
                      <a:pt x="8630" y="7820"/>
                      <a:pt x="8664" y="7830"/>
                      <a:pt x="8699" y="7830"/>
                    </a:cubicBezTo>
                    <a:cubicBezTo>
                      <a:pt x="8718" y="7830"/>
                      <a:pt x="8738" y="7827"/>
                      <a:pt x="8758" y="7821"/>
                    </a:cubicBezTo>
                    <a:cubicBezTo>
                      <a:pt x="8814" y="7802"/>
                      <a:pt x="8860" y="7765"/>
                      <a:pt x="8888" y="7709"/>
                    </a:cubicBezTo>
                    <a:lnTo>
                      <a:pt x="9519" y="6494"/>
                    </a:lnTo>
                    <a:cubicBezTo>
                      <a:pt x="9574" y="6392"/>
                      <a:pt x="9528" y="6262"/>
                      <a:pt x="9426" y="6207"/>
                    </a:cubicBezTo>
                    <a:lnTo>
                      <a:pt x="8619" y="5789"/>
                    </a:lnTo>
                    <a:cubicBezTo>
                      <a:pt x="8582" y="5771"/>
                      <a:pt x="8563" y="5734"/>
                      <a:pt x="8572" y="5687"/>
                    </a:cubicBezTo>
                    <a:cubicBezTo>
                      <a:pt x="8647" y="5353"/>
                      <a:pt x="8674" y="5019"/>
                      <a:pt x="8665" y="4685"/>
                    </a:cubicBezTo>
                    <a:cubicBezTo>
                      <a:pt x="8665" y="4639"/>
                      <a:pt x="8684" y="4602"/>
                      <a:pt x="8730" y="4583"/>
                    </a:cubicBezTo>
                    <a:lnTo>
                      <a:pt x="9593" y="4314"/>
                    </a:lnTo>
                    <a:cubicBezTo>
                      <a:pt x="9648" y="4296"/>
                      <a:pt x="9686" y="4259"/>
                      <a:pt x="9713" y="4212"/>
                    </a:cubicBezTo>
                    <a:cubicBezTo>
                      <a:pt x="9741" y="4156"/>
                      <a:pt x="9750" y="4101"/>
                      <a:pt x="9732" y="4045"/>
                    </a:cubicBezTo>
                    <a:lnTo>
                      <a:pt x="9314" y="2737"/>
                    </a:lnTo>
                    <a:cubicBezTo>
                      <a:pt x="9296" y="2682"/>
                      <a:pt x="9259" y="2644"/>
                      <a:pt x="9212" y="2617"/>
                    </a:cubicBezTo>
                    <a:cubicBezTo>
                      <a:pt x="9182" y="2599"/>
                      <a:pt x="9145" y="2588"/>
                      <a:pt x="9109" y="2588"/>
                    </a:cubicBezTo>
                    <a:cubicBezTo>
                      <a:pt x="9090" y="2588"/>
                      <a:pt x="9071" y="2591"/>
                      <a:pt x="9055" y="2598"/>
                    </a:cubicBezTo>
                    <a:lnTo>
                      <a:pt x="8183" y="2876"/>
                    </a:lnTo>
                    <a:cubicBezTo>
                      <a:pt x="8176" y="2878"/>
                      <a:pt x="8170" y="2879"/>
                      <a:pt x="8163" y="2879"/>
                    </a:cubicBezTo>
                    <a:cubicBezTo>
                      <a:pt x="8130" y="2879"/>
                      <a:pt x="8096" y="2861"/>
                      <a:pt x="8081" y="2830"/>
                    </a:cubicBezTo>
                    <a:cubicBezTo>
                      <a:pt x="7895" y="2552"/>
                      <a:pt x="7682" y="2292"/>
                      <a:pt x="7431" y="2060"/>
                    </a:cubicBezTo>
                    <a:cubicBezTo>
                      <a:pt x="7394" y="2032"/>
                      <a:pt x="7385" y="1986"/>
                      <a:pt x="7413" y="1949"/>
                    </a:cubicBezTo>
                    <a:lnTo>
                      <a:pt x="7830" y="1142"/>
                    </a:lnTo>
                    <a:cubicBezTo>
                      <a:pt x="7849" y="1095"/>
                      <a:pt x="7858" y="1040"/>
                      <a:pt x="7839" y="984"/>
                    </a:cubicBezTo>
                    <a:cubicBezTo>
                      <a:pt x="7821" y="928"/>
                      <a:pt x="7784" y="882"/>
                      <a:pt x="7737" y="854"/>
                    </a:cubicBezTo>
                    <a:lnTo>
                      <a:pt x="6522" y="223"/>
                    </a:lnTo>
                    <a:cubicBezTo>
                      <a:pt x="6492" y="208"/>
                      <a:pt x="6461" y="201"/>
                      <a:pt x="6430" y="201"/>
                    </a:cubicBezTo>
                    <a:cubicBezTo>
                      <a:pt x="6405" y="201"/>
                      <a:pt x="6380" y="206"/>
                      <a:pt x="6355" y="214"/>
                    </a:cubicBezTo>
                    <a:cubicBezTo>
                      <a:pt x="6300" y="232"/>
                      <a:pt x="6262" y="270"/>
                      <a:pt x="6235" y="316"/>
                    </a:cubicBezTo>
                    <a:lnTo>
                      <a:pt x="5817" y="1123"/>
                    </a:lnTo>
                    <a:cubicBezTo>
                      <a:pt x="5802" y="1154"/>
                      <a:pt x="5767" y="1172"/>
                      <a:pt x="5730" y="1172"/>
                    </a:cubicBezTo>
                    <a:cubicBezTo>
                      <a:pt x="5722" y="1172"/>
                      <a:pt x="5714" y="1171"/>
                      <a:pt x="5706" y="1169"/>
                    </a:cubicBezTo>
                    <a:cubicBezTo>
                      <a:pt x="5421" y="1104"/>
                      <a:pt x="5129" y="1075"/>
                      <a:pt x="4830" y="1075"/>
                    </a:cubicBezTo>
                    <a:cubicBezTo>
                      <a:pt x="4788" y="1075"/>
                      <a:pt x="4746" y="1076"/>
                      <a:pt x="4704" y="1077"/>
                    </a:cubicBezTo>
                    <a:cubicBezTo>
                      <a:pt x="4699" y="1078"/>
                      <a:pt x="4694" y="1078"/>
                      <a:pt x="4689" y="1078"/>
                    </a:cubicBezTo>
                    <a:cubicBezTo>
                      <a:pt x="4655" y="1078"/>
                      <a:pt x="4619" y="1052"/>
                      <a:pt x="4611" y="1012"/>
                    </a:cubicBezTo>
                    <a:lnTo>
                      <a:pt x="4342" y="149"/>
                    </a:lnTo>
                    <a:cubicBezTo>
                      <a:pt x="4324" y="93"/>
                      <a:pt x="4286" y="56"/>
                      <a:pt x="4231" y="28"/>
                    </a:cubicBezTo>
                    <a:cubicBezTo>
                      <a:pt x="4201" y="10"/>
                      <a:pt x="4167" y="0"/>
                      <a:pt x="4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7084600" y="1809400"/>
                <a:ext cx="406325" cy="280875"/>
              </a:xfrm>
              <a:custGeom>
                <a:avLst/>
                <a:gdLst/>
                <a:ahLst/>
                <a:cxnLst/>
                <a:rect l="l" t="t" r="r" b="b"/>
                <a:pathLst>
                  <a:path w="16253" h="11235" extrusionOk="0">
                    <a:moveTo>
                      <a:pt x="427" y="0"/>
                    </a:moveTo>
                    <a:cubicBezTo>
                      <a:pt x="195" y="0"/>
                      <a:pt x="0" y="195"/>
                      <a:pt x="0" y="427"/>
                    </a:cubicBezTo>
                    <a:lnTo>
                      <a:pt x="0" y="11086"/>
                    </a:lnTo>
                    <a:cubicBezTo>
                      <a:pt x="0" y="11169"/>
                      <a:pt x="65" y="11234"/>
                      <a:pt x="149" y="11234"/>
                    </a:cubicBezTo>
                    <a:lnTo>
                      <a:pt x="16104" y="11234"/>
                    </a:lnTo>
                    <a:cubicBezTo>
                      <a:pt x="16188" y="11234"/>
                      <a:pt x="16253" y="11169"/>
                      <a:pt x="16253" y="11086"/>
                    </a:cubicBezTo>
                    <a:lnTo>
                      <a:pt x="16253" y="427"/>
                    </a:lnTo>
                    <a:cubicBezTo>
                      <a:pt x="16253" y="195"/>
                      <a:pt x="16058" y="0"/>
                      <a:pt x="158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7083200" y="1808000"/>
                <a:ext cx="409125" cy="283900"/>
              </a:xfrm>
              <a:custGeom>
                <a:avLst/>
                <a:gdLst/>
                <a:ahLst/>
                <a:cxnLst/>
                <a:rect l="l" t="t" r="r" b="b"/>
                <a:pathLst>
                  <a:path w="16365" h="11356" extrusionOk="0">
                    <a:moveTo>
                      <a:pt x="15882" y="121"/>
                    </a:moveTo>
                    <a:cubicBezTo>
                      <a:pt x="16086" y="121"/>
                      <a:pt x="16244" y="279"/>
                      <a:pt x="16244" y="483"/>
                    </a:cubicBezTo>
                    <a:lnTo>
                      <a:pt x="16244" y="11142"/>
                    </a:lnTo>
                    <a:cubicBezTo>
                      <a:pt x="16244" y="11198"/>
                      <a:pt x="16207" y="11235"/>
                      <a:pt x="16160" y="11235"/>
                    </a:cubicBezTo>
                    <a:lnTo>
                      <a:pt x="205" y="11235"/>
                    </a:lnTo>
                    <a:cubicBezTo>
                      <a:pt x="158" y="11235"/>
                      <a:pt x="112" y="11198"/>
                      <a:pt x="112" y="11142"/>
                    </a:cubicBezTo>
                    <a:lnTo>
                      <a:pt x="112" y="483"/>
                    </a:lnTo>
                    <a:cubicBezTo>
                      <a:pt x="112" y="279"/>
                      <a:pt x="279" y="121"/>
                      <a:pt x="483" y="121"/>
                    </a:cubicBezTo>
                    <a:close/>
                    <a:moveTo>
                      <a:pt x="483" y="1"/>
                    </a:moveTo>
                    <a:cubicBezTo>
                      <a:pt x="214" y="1"/>
                      <a:pt x="0" y="214"/>
                      <a:pt x="0" y="483"/>
                    </a:cubicBezTo>
                    <a:lnTo>
                      <a:pt x="0" y="11142"/>
                    </a:lnTo>
                    <a:cubicBezTo>
                      <a:pt x="0" y="11262"/>
                      <a:pt x="93" y="11355"/>
                      <a:pt x="205" y="11355"/>
                    </a:cubicBezTo>
                    <a:lnTo>
                      <a:pt x="16160" y="11355"/>
                    </a:lnTo>
                    <a:cubicBezTo>
                      <a:pt x="16272" y="11355"/>
                      <a:pt x="16365" y="11262"/>
                      <a:pt x="16365" y="11142"/>
                    </a:cubicBezTo>
                    <a:lnTo>
                      <a:pt x="16365" y="483"/>
                    </a:lnTo>
                    <a:cubicBezTo>
                      <a:pt x="16365"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7114275" y="1836525"/>
                <a:ext cx="346975" cy="226850"/>
              </a:xfrm>
              <a:custGeom>
                <a:avLst/>
                <a:gdLst/>
                <a:ahLst/>
                <a:cxnLst/>
                <a:rect l="l" t="t" r="r" b="b"/>
                <a:pathLst>
                  <a:path w="13879" h="9074" extrusionOk="0">
                    <a:moveTo>
                      <a:pt x="1" y="1"/>
                    </a:moveTo>
                    <a:lnTo>
                      <a:pt x="1" y="9073"/>
                    </a:lnTo>
                    <a:lnTo>
                      <a:pt x="13879" y="9073"/>
                    </a:lnTo>
                    <a:lnTo>
                      <a:pt x="13879" y="7394"/>
                    </a:lnTo>
                    <a:lnTo>
                      <a:pt x="13879" y="2097"/>
                    </a:lnTo>
                    <a:lnTo>
                      <a:pt x="138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7112875" y="1834900"/>
                <a:ext cx="349775" cy="229850"/>
              </a:xfrm>
              <a:custGeom>
                <a:avLst/>
                <a:gdLst/>
                <a:ahLst/>
                <a:cxnLst/>
                <a:rect l="l" t="t" r="r" b="b"/>
                <a:pathLst>
                  <a:path w="13991" h="9194" extrusionOk="0">
                    <a:moveTo>
                      <a:pt x="57" y="1"/>
                    </a:moveTo>
                    <a:cubicBezTo>
                      <a:pt x="29" y="1"/>
                      <a:pt x="1" y="29"/>
                      <a:pt x="1" y="66"/>
                    </a:cubicBezTo>
                    <a:lnTo>
                      <a:pt x="1" y="9138"/>
                    </a:lnTo>
                    <a:cubicBezTo>
                      <a:pt x="1" y="9175"/>
                      <a:pt x="29" y="9194"/>
                      <a:pt x="57" y="9194"/>
                    </a:cubicBezTo>
                    <a:lnTo>
                      <a:pt x="13935" y="9194"/>
                    </a:lnTo>
                    <a:cubicBezTo>
                      <a:pt x="13962" y="9194"/>
                      <a:pt x="13990" y="9175"/>
                      <a:pt x="13990" y="9138"/>
                    </a:cubicBezTo>
                    <a:lnTo>
                      <a:pt x="13990" y="7459"/>
                    </a:lnTo>
                    <a:cubicBezTo>
                      <a:pt x="13990" y="7431"/>
                      <a:pt x="13962" y="7403"/>
                      <a:pt x="13935" y="7403"/>
                    </a:cubicBezTo>
                    <a:cubicBezTo>
                      <a:pt x="13897" y="7403"/>
                      <a:pt x="13870" y="7431"/>
                      <a:pt x="13870" y="7459"/>
                    </a:cubicBezTo>
                    <a:lnTo>
                      <a:pt x="13870" y="9083"/>
                    </a:lnTo>
                    <a:lnTo>
                      <a:pt x="112" y="9083"/>
                    </a:lnTo>
                    <a:lnTo>
                      <a:pt x="112" y="121"/>
                    </a:lnTo>
                    <a:lnTo>
                      <a:pt x="13870" y="121"/>
                    </a:lnTo>
                    <a:lnTo>
                      <a:pt x="13870" y="2162"/>
                    </a:lnTo>
                    <a:cubicBezTo>
                      <a:pt x="13870" y="2190"/>
                      <a:pt x="13897" y="2218"/>
                      <a:pt x="13935" y="2218"/>
                    </a:cubicBezTo>
                    <a:cubicBezTo>
                      <a:pt x="13962" y="2218"/>
                      <a:pt x="13990" y="2190"/>
                      <a:pt x="13990" y="2162"/>
                    </a:cubicBezTo>
                    <a:lnTo>
                      <a:pt x="13990" y="66"/>
                    </a:lnTo>
                    <a:cubicBezTo>
                      <a:pt x="13990" y="29"/>
                      <a:pt x="13962" y="1"/>
                      <a:pt x="13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7459600" y="1907275"/>
                <a:ext cx="3050" cy="76075"/>
              </a:xfrm>
              <a:custGeom>
                <a:avLst/>
                <a:gdLst/>
                <a:ahLst/>
                <a:cxnLst/>
                <a:rect l="l" t="t" r="r" b="b"/>
                <a:pathLst>
                  <a:path w="122" h="3043" extrusionOk="0">
                    <a:moveTo>
                      <a:pt x="66" y="0"/>
                    </a:moveTo>
                    <a:cubicBezTo>
                      <a:pt x="28" y="0"/>
                      <a:pt x="1" y="19"/>
                      <a:pt x="1" y="56"/>
                    </a:cubicBezTo>
                    <a:lnTo>
                      <a:pt x="1" y="2987"/>
                    </a:lnTo>
                    <a:cubicBezTo>
                      <a:pt x="1" y="3015"/>
                      <a:pt x="28" y="3043"/>
                      <a:pt x="66" y="3043"/>
                    </a:cubicBezTo>
                    <a:cubicBezTo>
                      <a:pt x="93" y="3043"/>
                      <a:pt x="121" y="3015"/>
                      <a:pt x="121" y="2987"/>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7283100" y="1818675"/>
                <a:ext cx="9325" cy="9075"/>
              </a:xfrm>
              <a:custGeom>
                <a:avLst/>
                <a:gdLst/>
                <a:ahLst/>
                <a:cxnLst/>
                <a:rect l="l" t="t" r="r" b="b"/>
                <a:pathLst>
                  <a:path w="373" h="363" extrusionOk="0">
                    <a:moveTo>
                      <a:pt x="187" y="121"/>
                    </a:moveTo>
                    <a:cubicBezTo>
                      <a:pt x="224" y="121"/>
                      <a:pt x="251" y="149"/>
                      <a:pt x="251" y="186"/>
                    </a:cubicBezTo>
                    <a:cubicBezTo>
                      <a:pt x="251" y="223"/>
                      <a:pt x="224" y="251"/>
                      <a:pt x="187" y="251"/>
                    </a:cubicBezTo>
                    <a:cubicBezTo>
                      <a:pt x="149" y="251"/>
                      <a:pt x="122" y="223"/>
                      <a:pt x="122" y="186"/>
                    </a:cubicBezTo>
                    <a:cubicBezTo>
                      <a:pt x="122" y="149"/>
                      <a:pt x="149" y="121"/>
                      <a:pt x="187" y="121"/>
                    </a:cubicBezTo>
                    <a:close/>
                    <a:moveTo>
                      <a:pt x="187" y="0"/>
                    </a:moveTo>
                    <a:cubicBezTo>
                      <a:pt x="84" y="0"/>
                      <a:pt x="1" y="84"/>
                      <a:pt x="1" y="186"/>
                    </a:cubicBezTo>
                    <a:cubicBezTo>
                      <a:pt x="1" y="279"/>
                      <a:pt x="84" y="362"/>
                      <a:pt x="187" y="362"/>
                    </a:cubicBezTo>
                    <a:cubicBezTo>
                      <a:pt x="289" y="362"/>
                      <a:pt x="372" y="288"/>
                      <a:pt x="372" y="186"/>
                    </a:cubicBezTo>
                    <a:cubicBezTo>
                      <a:pt x="372" y="84"/>
                      <a:pt x="289"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7018025" y="2088150"/>
                <a:ext cx="539250" cy="36450"/>
              </a:xfrm>
              <a:custGeom>
                <a:avLst/>
                <a:gdLst/>
                <a:ahLst/>
                <a:cxnLst/>
                <a:rect l="l" t="t" r="r" b="b"/>
                <a:pathLst>
                  <a:path w="21570" h="1458" extrusionOk="0">
                    <a:moveTo>
                      <a:pt x="1" y="1"/>
                    </a:moveTo>
                    <a:lnTo>
                      <a:pt x="1" y="891"/>
                    </a:lnTo>
                    <a:cubicBezTo>
                      <a:pt x="1" y="1207"/>
                      <a:pt x="260" y="1457"/>
                      <a:pt x="576" y="1457"/>
                    </a:cubicBezTo>
                    <a:lnTo>
                      <a:pt x="21003" y="1457"/>
                    </a:lnTo>
                    <a:cubicBezTo>
                      <a:pt x="21319"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7016650" y="2086775"/>
                <a:ext cx="542225" cy="39200"/>
              </a:xfrm>
              <a:custGeom>
                <a:avLst/>
                <a:gdLst/>
                <a:ahLst/>
                <a:cxnLst/>
                <a:rect l="l" t="t" r="r" b="b"/>
                <a:pathLst>
                  <a:path w="21689" h="1568" extrusionOk="0">
                    <a:moveTo>
                      <a:pt x="21568" y="111"/>
                    </a:moveTo>
                    <a:lnTo>
                      <a:pt x="21568" y="946"/>
                    </a:lnTo>
                    <a:cubicBezTo>
                      <a:pt x="21568" y="1225"/>
                      <a:pt x="21336" y="1457"/>
                      <a:pt x="21058" y="1457"/>
                    </a:cubicBezTo>
                    <a:lnTo>
                      <a:pt x="631" y="1457"/>
                    </a:lnTo>
                    <a:cubicBezTo>
                      <a:pt x="343" y="1457"/>
                      <a:pt x="121" y="1225"/>
                      <a:pt x="121" y="946"/>
                    </a:cubicBezTo>
                    <a:lnTo>
                      <a:pt x="121" y="111"/>
                    </a:lnTo>
                    <a:close/>
                    <a:moveTo>
                      <a:pt x="56" y="0"/>
                    </a:moveTo>
                    <a:cubicBezTo>
                      <a:pt x="28" y="0"/>
                      <a:pt x="0" y="28"/>
                      <a:pt x="0" y="56"/>
                    </a:cubicBezTo>
                    <a:lnTo>
                      <a:pt x="0" y="946"/>
                    </a:lnTo>
                    <a:cubicBezTo>
                      <a:pt x="0" y="1290"/>
                      <a:pt x="278" y="1568"/>
                      <a:pt x="631" y="1568"/>
                    </a:cubicBezTo>
                    <a:lnTo>
                      <a:pt x="21058" y="1568"/>
                    </a:lnTo>
                    <a:cubicBezTo>
                      <a:pt x="21401" y="1568"/>
                      <a:pt x="21689" y="1290"/>
                      <a:pt x="21689" y="946"/>
                    </a:cubicBezTo>
                    <a:lnTo>
                      <a:pt x="21689" y="56"/>
                    </a:lnTo>
                    <a:cubicBezTo>
                      <a:pt x="21689" y="28"/>
                      <a:pt x="21661" y="0"/>
                      <a:pt x="21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7021750" y="2114600"/>
                <a:ext cx="531800" cy="2800"/>
              </a:xfrm>
              <a:custGeom>
                <a:avLst/>
                <a:gdLst/>
                <a:ahLst/>
                <a:cxnLst/>
                <a:rect l="l" t="t" r="r" b="b"/>
                <a:pathLst>
                  <a:path w="21272" h="112" extrusionOk="0">
                    <a:moveTo>
                      <a:pt x="65" y="0"/>
                    </a:moveTo>
                    <a:cubicBezTo>
                      <a:pt x="28" y="0"/>
                      <a:pt x="0" y="28"/>
                      <a:pt x="0" y="56"/>
                    </a:cubicBezTo>
                    <a:cubicBezTo>
                      <a:pt x="0" y="93"/>
                      <a:pt x="28" y="112"/>
                      <a:pt x="65" y="112"/>
                    </a:cubicBezTo>
                    <a:lnTo>
                      <a:pt x="21216" y="112"/>
                    </a:lnTo>
                    <a:cubicBezTo>
                      <a:pt x="21253" y="112"/>
                      <a:pt x="21272" y="93"/>
                      <a:pt x="21272" y="56"/>
                    </a:cubicBezTo>
                    <a:cubicBezTo>
                      <a:pt x="21272" y="28"/>
                      <a:pt x="21253"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7236275" y="2090475"/>
                <a:ext cx="102975" cy="11400"/>
              </a:xfrm>
              <a:custGeom>
                <a:avLst/>
                <a:gdLst/>
                <a:ahLst/>
                <a:cxnLst/>
                <a:rect l="l" t="t" r="r" b="b"/>
                <a:pathLst>
                  <a:path w="4119" h="456" extrusionOk="0">
                    <a:moveTo>
                      <a:pt x="0" y="1"/>
                    </a:moveTo>
                    <a:lnTo>
                      <a:pt x="0"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7234875" y="2089075"/>
                <a:ext cx="105775" cy="14175"/>
              </a:xfrm>
              <a:custGeom>
                <a:avLst/>
                <a:gdLst/>
                <a:ahLst/>
                <a:cxnLst/>
                <a:rect l="l" t="t" r="r" b="b"/>
                <a:pathLst>
                  <a:path w="4231" h="567" extrusionOk="0">
                    <a:moveTo>
                      <a:pt x="4119" y="112"/>
                    </a:moveTo>
                    <a:lnTo>
                      <a:pt x="4119" y="455"/>
                    </a:lnTo>
                    <a:lnTo>
                      <a:pt x="112" y="455"/>
                    </a:lnTo>
                    <a:lnTo>
                      <a:pt x="112" y="112"/>
                    </a:lnTo>
                    <a:close/>
                    <a:moveTo>
                      <a:pt x="56" y="1"/>
                    </a:moveTo>
                    <a:cubicBezTo>
                      <a:pt x="28" y="1"/>
                      <a:pt x="0" y="19"/>
                      <a:pt x="0" y="57"/>
                    </a:cubicBezTo>
                    <a:lnTo>
                      <a:pt x="0" y="511"/>
                    </a:lnTo>
                    <a:cubicBezTo>
                      <a:pt x="0" y="539"/>
                      <a:pt x="28" y="567"/>
                      <a:pt x="56"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7183625" y="1879425"/>
                <a:ext cx="185775" cy="159125"/>
              </a:xfrm>
              <a:custGeom>
                <a:avLst/>
                <a:gdLst/>
                <a:ahLst/>
                <a:cxnLst/>
                <a:rect l="l" t="t" r="r" b="b"/>
                <a:pathLst>
                  <a:path w="7431" h="6365" extrusionOk="0">
                    <a:moveTo>
                      <a:pt x="297" y="1"/>
                    </a:moveTo>
                    <a:cubicBezTo>
                      <a:pt x="130" y="1"/>
                      <a:pt x="0" y="140"/>
                      <a:pt x="0" y="298"/>
                    </a:cubicBezTo>
                    <a:lnTo>
                      <a:pt x="0" y="6068"/>
                    </a:lnTo>
                    <a:cubicBezTo>
                      <a:pt x="0" y="6235"/>
                      <a:pt x="130" y="6365"/>
                      <a:pt x="297" y="6365"/>
                    </a:cubicBezTo>
                    <a:lnTo>
                      <a:pt x="7134" y="6365"/>
                    </a:lnTo>
                    <a:cubicBezTo>
                      <a:pt x="7301" y="6365"/>
                      <a:pt x="7431" y="6235"/>
                      <a:pt x="7431" y="6068"/>
                    </a:cubicBezTo>
                    <a:lnTo>
                      <a:pt x="7431" y="298"/>
                    </a:lnTo>
                    <a:cubicBezTo>
                      <a:pt x="7431" y="140"/>
                      <a:pt x="7301" y="1"/>
                      <a:pt x="7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9"/>
              <p:cNvSpPr/>
              <p:nvPr/>
            </p:nvSpPr>
            <p:spPr>
              <a:xfrm>
                <a:off x="7195900" y="1866900"/>
                <a:ext cx="185800" cy="159125"/>
              </a:xfrm>
              <a:custGeom>
                <a:avLst/>
                <a:gdLst/>
                <a:ahLst/>
                <a:cxnLst/>
                <a:rect l="l" t="t" r="r" b="b"/>
                <a:pathLst>
                  <a:path w="7432" h="6365" extrusionOk="0">
                    <a:moveTo>
                      <a:pt x="353" y="1"/>
                    </a:moveTo>
                    <a:cubicBezTo>
                      <a:pt x="159" y="1"/>
                      <a:pt x="1" y="159"/>
                      <a:pt x="1" y="353"/>
                    </a:cubicBezTo>
                    <a:lnTo>
                      <a:pt x="1" y="6012"/>
                    </a:lnTo>
                    <a:cubicBezTo>
                      <a:pt x="1" y="6207"/>
                      <a:pt x="159" y="6365"/>
                      <a:pt x="353" y="6365"/>
                    </a:cubicBezTo>
                    <a:lnTo>
                      <a:pt x="7088" y="6365"/>
                    </a:lnTo>
                    <a:cubicBezTo>
                      <a:pt x="7274" y="6365"/>
                      <a:pt x="7432" y="6207"/>
                      <a:pt x="7432" y="6012"/>
                    </a:cubicBezTo>
                    <a:lnTo>
                      <a:pt x="7432" y="353"/>
                    </a:lnTo>
                    <a:cubicBezTo>
                      <a:pt x="7432" y="159"/>
                      <a:pt x="7274"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7194525" y="1865525"/>
                <a:ext cx="188800" cy="161900"/>
              </a:xfrm>
              <a:custGeom>
                <a:avLst/>
                <a:gdLst/>
                <a:ahLst/>
                <a:cxnLst/>
                <a:rect l="l" t="t" r="r" b="b"/>
                <a:pathLst>
                  <a:path w="7552" h="6476" extrusionOk="0">
                    <a:moveTo>
                      <a:pt x="7143" y="112"/>
                    </a:moveTo>
                    <a:cubicBezTo>
                      <a:pt x="7301" y="112"/>
                      <a:pt x="7431" y="241"/>
                      <a:pt x="7431" y="408"/>
                    </a:cubicBezTo>
                    <a:lnTo>
                      <a:pt x="7431" y="6067"/>
                    </a:lnTo>
                    <a:cubicBezTo>
                      <a:pt x="7431" y="6225"/>
                      <a:pt x="7301" y="6355"/>
                      <a:pt x="7143" y="6355"/>
                    </a:cubicBezTo>
                    <a:lnTo>
                      <a:pt x="408" y="6355"/>
                    </a:lnTo>
                    <a:cubicBezTo>
                      <a:pt x="241" y="6355"/>
                      <a:pt x="112" y="6225"/>
                      <a:pt x="112" y="6067"/>
                    </a:cubicBezTo>
                    <a:lnTo>
                      <a:pt x="112" y="408"/>
                    </a:lnTo>
                    <a:cubicBezTo>
                      <a:pt x="112" y="241"/>
                      <a:pt x="241" y="112"/>
                      <a:pt x="408" y="112"/>
                    </a:cubicBezTo>
                    <a:close/>
                    <a:moveTo>
                      <a:pt x="408" y="0"/>
                    </a:moveTo>
                    <a:cubicBezTo>
                      <a:pt x="177" y="0"/>
                      <a:pt x="0" y="176"/>
                      <a:pt x="0" y="408"/>
                    </a:cubicBezTo>
                    <a:lnTo>
                      <a:pt x="0" y="6067"/>
                    </a:lnTo>
                    <a:cubicBezTo>
                      <a:pt x="0" y="6290"/>
                      <a:pt x="177" y="6475"/>
                      <a:pt x="408" y="6475"/>
                    </a:cubicBezTo>
                    <a:lnTo>
                      <a:pt x="7143" y="6475"/>
                    </a:lnTo>
                    <a:cubicBezTo>
                      <a:pt x="7366" y="6475"/>
                      <a:pt x="7552" y="6290"/>
                      <a:pt x="7542" y="6067"/>
                    </a:cubicBezTo>
                    <a:lnTo>
                      <a:pt x="7542" y="408"/>
                    </a:lnTo>
                    <a:cubicBezTo>
                      <a:pt x="7542" y="186"/>
                      <a:pt x="7366" y="0"/>
                      <a:pt x="7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7224425" y="1950625"/>
                <a:ext cx="128275" cy="17200"/>
              </a:xfrm>
              <a:custGeom>
                <a:avLst/>
                <a:gdLst/>
                <a:ahLst/>
                <a:cxnLst/>
                <a:rect l="l" t="t" r="r" b="b"/>
                <a:pathLst>
                  <a:path w="5131" h="688" extrusionOk="0">
                    <a:moveTo>
                      <a:pt x="326" y="1"/>
                    </a:moveTo>
                    <a:cubicBezTo>
                      <a:pt x="149" y="1"/>
                      <a:pt x="1" y="149"/>
                      <a:pt x="1" y="325"/>
                    </a:cubicBezTo>
                    <a:lnTo>
                      <a:pt x="1" y="363"/>
                    </a:lnTo>
                    <a:cubicBezTo>
                      <a:pt x="1" y="548"/>
                      <a:pt x="149" y="687"/>
                      <a:pt x="326" y="687"/>
                    </a:cubicBezTo>
                    <a:lnTo>
                      <a:pt x="4806" y="687"/>
                    </a:lnTo>
                    <a:cubicBezTo>
                      <a:pt x="4992" y="687"/>
                      <a:pt x="5131" y="548"/>
                      <a:pt x="5131" y="363"/>
                    </a:cubicBezTo>
                    <a:lnTo>
                      <a:pt x="5131" y="325"/>
                    </a:lnTo>
                    <a:cubicBezTo>
                      <a:pt x="5131" y="149"/>
                      <a:pt x="499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p:nvPr/>
            </p:nvSpPr>
            <p:spPr>
              <a:xfrm>
                <a:off x="7223050" y="1949250"/>
                <a:ext cx="131275" cy="19950"/>
              </a:xfrm>
              <a:custGeom>
                <a:avLst/>
                <a:gdLst/>
                <a:ahLst/>
                <a:cxnLst/>
                <a:rect l="l" t="t" r="r" b="b"/>
                <a:pathLst>
                  <a:path w="5251" h="798" extrusionOk="0">
                    <a:moveTo>
                      <a:pt x="4861" y="111"/>
                    </a:moveTo>
                    <a:cubicBezTo>
                      <a:pt x="5010" y="111"/>
                      <a:pt x="5130" y="232"/>
                      <a:pt x="5130" y="380"/>
                    </a:cubicBezTo>
                    <a:lnTo>
                      <a:pt x="5130" y="418"/>
                    </a:lnTo>
                    <a:cubicBezTo>
                      <a:pt x="5130" y="566"/>
                      <a:pt x="5010" y="687"/>
                      <a:pt x="4861" y="687"/>
                    </a:cubicBezTo>
                    <a:lnTo>
                      <a:pt x="381" y="687"/>
                    </a:lnTo>
                    <a:cubicBezTo>
                      <a:pt x="232" y="687"/>
                      <a:pt x="112" y="566"/>
                      <a:pt x="112" y="418"/>
                    </a:cubicBezTo>
                    <a:lnTo>
                      <a:pt x="112" y="380"/>
                    </a:lnTo>
                    <a:cubicBezTo>
                      <a:pt x="112" y="232"/>
                      <a:pt x="232" y="111"/>
                      <a:pt x="381" y="111"/>
                    </a:cubicBezTo>
                    <a:close/>
                    <a:moveTo>
                      <a:pt x="381" y="0"/>
                    </a:moveTo>
                    <a:cubicBezTo>
                      <a:pt x="167" y="0"/>
                      <a:pt x="0" y="167"/>
                      <a:pt x="0" y="380"/>
                    </a:cubicBezTo>
                    <a:lnTo>
                      <a:pt x="0" y="418"/>
                    </a:lnTo>
                    <a:cubicBezTo>
                      <a:pt x="0" y="631"/>
                      <a:pt x="167" y="798"/>
                      <a:pt x="381" y="798"/>
                    </a:cubicBezTo>
                    <a:lnTo>
                      <a:pt x="4861" y="798"/>
                    </a:lnTo>
                    <a:cubicBezTo>
                      <a:pt x="5075" y="798"/>
                      <a:pt x="5251" y="631"/>
                      <a:pt x="5251" y="418"/>
                    </a:cubicBezTo>
                    <a:lnTo>
                      <a:pt x="5251" y="380"/>
                    </a:lnTo>
                    <a:cubicBezTo>
                      <a:pt x="5251" y="167"/>
                      <a:pt x="5075" y="0"/>
                      <a:pt x="48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7238350" y="1955275"/>
                <a:ext cx="99750" cy="7200"/>
              </a:xfrm>
              <a:custGeom>
                <a:avLst/>
                <a:gdLst/>
                <a:ahLst/>
                <a:cxnLst/>
                <a:rect l="l" t="t" r="r" b="b"/>
                <a:pathLst>
                  <a:path w="3990" h="288" extrusionOk="0">
                    <a:moveTo>
                      <a:pt x="3850" y="56"/>
                    </a:moveTo>
                    <a:cubicBezTo>
                      <a:pt x="3897" y="56"/>
                      <a:pt x="3934" y="93"/>
                      <a:pt x="3934" y="139"/>
                    </a:cubicBezTo>
                    <a:lnTo>
                      <a:pt x="3934" y="149"/>
                    </a:lnTo>
                    <a:cubicBezTo>
                      <a:pt x="3934" y="195"/>
                      <a:pt x="3897" y="232"/>
                      <a:pt x="3850" y="232"/>
                    </a:cubicBezTo>
                    <a:lnTo>
                      <a:pt x="140" y="232"/>
                    </a:lnTo>
                    <a:cubicBezTo>
                      <a:pt x="93" y="232"/>
                      <a:pt x="56" y="195"/>
                      <a:pt x="56" y="149"/>
                    </a:cubicBezTo>
                    <a:lnTo>
                      <a:pt x="56" y="139"/>
                    </a:lnTo>
                    <a:cubicBezTo>
                      <a:pt x="56" y="93"/>
                      <a:pt x="93" y="56"/>
                      <a:pt x="140" y="56"/>
                    </a:cubicBezTo>
                    <a:close/>
                    <a:moveTo>
                      <a:pt x="140" y="0"/>
                    </a:moveTo>
                    <a:cubicBezTo>
                      <a:pt x="66" y="0"/>
                      <a:pt x="1" y="65"/>
                      <a:pt x="1" y="139"/>
                    </a:cubicBezTo>
                    <a:lnTo>
                      <a:pt x="1" y="149"/>
                    </a:lnTo>
                    <a:cubicBezTo>
                      <a:pt x="1" y="223"/>
                      <a:pt x="66" y="288"/>
                      <a:pt x="140" y="288"/>
                    </a:cubicBezTo>
                    <a:lnTo>
                      <a:pt x="3850" y="288"/>
                    </a:lnTo>
                    <a:cubicBezTo>
                      <a:pt x="3925" y="288"/>
                      <a:pt x="3990" y="232"/>
                      <a:pt x="3990" y="149"/>
                    </a:cubicBezTo>
                    <a:lnTo>
                      <a:pt x="3990" y="139"/>
                    </a:lnTo>
                    <a:cubicBezTo>
                      <a:pt x="3990" y="65"/>
                      <a:pt x="3925"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7246700" y="1977525"/>
                <a:ext cx="83975" cy="10000"/>
              </a:xfrm>
              <a:custGeom>
                <a:avLst/>
                <a:gdLst/>
                <a:ahLst/>
                <a:cxnLst/>
                <a:rect l="l" t="t" r="r" b="b"/>
                <a:pathLst>
                  <a:path w="3359" h="400" extrusionOk="0">
                    <a:moveTo>
                      <a:pt x="195" y="1"/>
                    </a:moveTo>
                    <a:cubicBezTo>
                      <a:pt x="93" y="1"/>
                      <a:pt x="1" y="84"/>
                      <a:pt x="1" y="196"/>
                    </a:cubicBezTo>
                    <a:cubicBezTo>
                      <a:pt x="1" y="307"/>
                      <a:pt x="93" y="400"/>
                      <a:pt x="195" y="400"/>
                    </a:cubicBezTo>
                    <a:lnTo>
                      <a:pt x="3155" y="400"/>
                    </a:lnTo>
                    <a:cubicBezTo>
                      <a:pt x="3266" y="400"/>
                      <a:pt x="3359" y="307"/>
                      <a:pt x="3359" y="196"/>
                    </a:cubicBezTo>
                    <a:cubicBezTo>
                      <a:pt x="3359" y="84"/>
                      <a:pt x="3266" y="1"/>
                      <a:pt x="3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7245300" y="1976150"/>
                <a:ext cx="86775" cy="12775"/>
              </a:xfrm>
              <a:custGeom>
                <a:avLst/>
                <a:gdLst/>
                <a:ahLst/>
                <a:cxnLst/>
                <a:rect l="l" t="t" r="r" b="b"/>
                <a:pathLst>
                  <a:path w="3471" h="511" extrusionOk="0">
                    <a:moveTo>
                      <a:pt x="3211" y="112"/>
                    </a:moveTo>
                    <a:cubicBezTo>
                      <a:pt x="3285" y="112"/>
                      <a:pt x="3350" y="176"/>
                      <a:pt x="3350" y="251"/>
                    </a:cubicBezTo>
                    <a:cubicBezTo>
                      <a:pt x="3350" y="334"/>
                      <a:pt x="3285" y="390"/>
                      <a:pt x="3211" y="390"/>
                    </a:cubicBezTo>
                    <a:lnTo>
                      <a:pt x="251" y="390"/>
                    </a:lnTo>
                    <a:cubicBezTo>
                      <a:pt x="177" y="390"/>
                      <a:pt x="112" y="334"/>
                      <a:pt x="112" y="251"/>
                    </a:cubicBezTo>
                    <a:cubicBezTo>
                      <a:pt x="112" y="176"/>
                      <a:pt x="177" y="112"/>
                      <a:pt x="251" y="112"/>
                    </a:cubicBezTo>
                    <a:close/>
                    <a:moveTo>
                      <a:pt x="251" y="0"/>
                    </a:moveTo>
                    <a:cubicBezTo>
                      <a:pt x="112" y="0"/>
                      <a:pt x="1" y="112"/>
                      <a:pt x="1" y="251"/>
                    </a:cubicBezTo>
                    <a:cubicBezTo>
                      <a:pt x="1" y="399"/>
                      <a:pt x="112" y="510"/>
                      <a:pt x="251" y="510"/>
                    </a:cubicBezTo>
                    <a:lnTo>
                      <a:pt x="3211" y="510"/>
                    </a:lnTo>
                    <a:cubicBezTo>
                      <a:pt x="3350" y="510"/>
                      <a:pt x="3470" y="399"/>
                      <a:pt x="3470" y="251"/>
                    </a:cubicBezTo>
                    <a:cubicBezTo>
                      <a:pt x="3470" y="112"/>
                      <a:pt x="3350" y="0"/>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9"/>
              <p:cNvSpPr/>
              <p:nvPr/>
            </p:nvSpPr>
            <p:spPr>
              <a:xfrm>
                <a:off x="7263625"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7272900" y="1980075"/>
                <a:ext cx="4675" cy="4900"/>
              </a:xfrm>
              <a:custGeom>
                <a:avLst/>
                <a:gdLst/>
                <a:ahLst/>
                <a:cxnLst/>
                <a:rect l="l" t="t" r="r" b="b"/>
                <a:pathLst>
                  <a:path w="187" h="196" extrusionOk="0">
                    <a:moveTo>
                      <a:pt x="94" y="57"/>
                    </a:moveTo>
                    <a:cubicBezTo>
                      <a:pt x="112" y="57"/>
                      <a:pt x="131" y="75"/>
                      <a:pt x="131" y="94"/>
                    </a:cubicBezTo>
                    <a:cubicBezTo>
                      <a:pt x="131" y="112"/>
                      <a:pt x="112" y="131"/>
                      <a:pt x="94" y="131"/>
                    </a:cubicBezTo>
                    <a:cubicBezTo>
                      <a:pt x="75" y="131"/>
                      <a:pt x="56" y="112"/>
                      <a:pt x="56" y="94"/>
                    </a:cubicBezTo>
                    <a:cubicBezTo>
                      <a:pt x="56" y="75"/>
                      <a:pt x="75" y="57"/>
                      <a:pt x="94" y="57"/>
                    </a:cubicBezTo>
                    <a:close/>
                    <a:moveTo>
                      <a:pt x="94" y="1"/>
                    </a:moveTo>
                    <a:cubicBezTo>
                      <a:pt x="38" y="1"/>
                      <a:pt x="1" y="38"/>
                      <a:pt x="1" y="94"/>
                    </a:cubicBezTo>
                    <a:cubicBezTo>
                      <a:pt x="1" y="149"/>
                      <a:pt x="38" y="196"/>
                      <a:pt x="94" y="196"/>
                    </a:cubicBezTo>
                    <a:cubicBezTo>
                      <a:pt x="149" y="196"/>
                      <a:pt x="186" y="149"/>
                      <a:pt x="186" y="94"/>
                    </a:cubicBezTo>
                    <a:cubicBezTo>
                      <a:pt x="18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7281500"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6" y="1"/>
                      <a:pt x="0" y="38"/>
                      <a:pt x="0" y="94"/>
                    </a:cubicBezTo>
                    <a:cubicBezTo>
                      <a:pt x="0" y="149"/>
                      <a:pt x="46" y="196"/>
                      <a:pt x="93" y="196"/>
                    </a:cubicBezTo>
                    <a:cubicBezTo>
                      <a:pt x="148" y="196"/>
                      <a:pt x="195" y="149"/>
                      <a:pt x="195" y="94"/>
                    </a:cubicBezTo>
                    <a:cubicBezTo>
                      <a:pt x="195" y="38"/>
                      <a:pt x="148"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7290775" y="1980075"/>
                <a:ext cx="4875" cy="4900"/>
              </a:xfrm>
              <a:custGeom>
                <a:avLst/>
                <a:gdLst/>
                <a:ahLst/>
                <a:cxnLst/>
                <a:rect l="l" t="t" r="r" b="b"/>
                <a:pathLst>
                  <a:path w="195" h="196" extrusionOk="0">
                    <a:moveTo>
                      <a:pt x="93" y="57"/>
                    </a:moveTo>
                    <a:cubicBezTo>
                      <a:pt x="121" y="57"/>
                      <a:pt x="139" y="75"/>
                      <a:pt x="139" y="94"/>
                    </a:cubicBezTo>
                    <a:cubicBezTo>
                      <a:pt x="139" y="112"/>
                      <a:pt x="121" y="131"/>
                      <a:pt x="93" y="131"/>
                    </a:cubicBezTo>
                    <a:cubicBezTo>
                      <a:pt x="74" y="131"/>
                      <a:pt x="56" y="112"/>
                      <a:pt x="56" y="94"/>
                    </a:cubicBezTo>
                    <a:cubicBezTo>
                      <a:pt x="56" y="75"/>
                      <a:pt x="74"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9"/>
              <p:cNvSpPr/>
              <p:nvPr/>
            </p:nvSpPr>
            <p:spPr>
              <a:xfrm>
                <a:off x="7299800" y="1980075"/>
                <a:ext cx="4900" cy="4900"/>
              </a:xfrm>
              <a:custGeom>
                <a:avLst/>
                <a:gdLst/>
                <a:ahLst/>
                <a:cxnLst/>
                <a:rect l="l" t="t" r="r" b="b"/>
                <a:pathLst>
                  <a:path w="196" h="196" extrusionOk="0">
                    <a:moveTo>
                      <a:pt x="94" y="57"/>
                    </a:moveTo>
                    <a:cubicBezTo>
                      <a:pt x="122" y="57"/>
                      <a:pt x="131" y="75"/>
                      <a:pt x="131" y="94"/>
                    </a:cubicBezTo>
                    <a:cubicBezTo>
                      <a:pt x="131" y="112"/>
                      <a:pt x="12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9"/>
              <p:cNvSpPr/>
              <p:nvPr/>
            </p:nvSpPr>
            <p:spPr>
              <a:xfrm>
                <a:off x="7309075" y="1980075"/>
                <a:ext cx="4900" cy="4900"/>
              </a:xfrm>
              <a:custGeom>
                <a:avLst/>
                <a:gdLst/>
                <a:ahLst/>
                <a:cxnLst/>
                <a:rect l="l" t="t" r="r" b="b"/>
                <a:pathLst>
                  <a:path w="196" h="196" extrusionOk="0">
                    <a:moveTo>
                      <a:pt x="94" y="57"/>
                    </a:moveTo>
                    <a:cubicBezTo>
                      <a:pt x="122" y="57"/>
                      <a:pt x="131" y="75"/>
                      <a:pt x="131" y="94"/>
                    </a:cubicBezTo>
                    <a:cubicBezTo>
                      <a:pt x="131" y="112"/>
                      <a:pt x="112" y="131"/>
                      <a:pt x="94" y="131"/>
                    </a:cubicBezTo>
                    <a:cubicBezTo>
                      <a:pt x="75" y="131"/>
                      <a:pt x="57" y="112"/>
                      <a:pt x="57" y="94"/>
                    </a:cubicBezTo>
                    <a:cubicBezTo>
                      <a:pt x="57" y="75"/>
                      <a:pt x="75" y="57"/>
                      <a:pt x="94" y="57"/>
                    </a:cubicBezTo>
                    <a:close/>
                    <a:moveTo>
                      <a:pt x="94" y="1"/>
                    </a:moveTo>
                    <a:cubicBezTo>
                      <a:pt x="47" y="1"/>
                      <a:pt x="1" y="38"/>
                      <a:pt x="1" y="94"/>
                    </a:cubicBezTo>
                    <a:cubicBezTo>
                      <a:pt x="1" y="149"/>
                      <a:pt x="47" y="196"/>
                      <a:pt x="94" y="196"/>
                    </a:cubicBezTo>
                    <a:cubicBezTo>
                      <a:pt x="149" y="196"/>
                      <a:pt x="196" y="149"/>
                      <a:pt x="196" y="94"/>
                    </a:cubicBezTo>
                    <a:cubicBezTo>
                      <a:pt x="196" y="38"/>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7261775" y="1885700"/>
                <a:ext cx="53825" cy="53600"/>
              </a:xfrm>
              <a:custGeom>
                <a:avLst/>
                <a:gdLst/>
                <a:ahLst/>
                <a:cxnLst/>
                <a:rect l="l" t="t" r="r" b="b"/>
                <a:pathLst>
                  <a:path w="2153" h="2144" extrusionOk="0">
                    <a:moveTo>
                      <a:pt x="1077" y="0"/>
                    </a:moveTo>
                    <a:cubicBezTo>
                      <a:pt x="483" y="0"/>
                      <a:pt x="1" y="473"/>
                      <a:pt x="1" y="1067"/>
                    </a:cubicBezTo>
                    <a:cubicBezTo>
                      <a:pt x="1" y="1661"/>
                      <a:pt x="483" y="2143"/>
                      <a:pt x="1077" y="2143"/>
                    </a:cubicBezTo>
                    <a:cubicBezTo>
                      <a:pt x="1670" y="2143"/>
                      <a:pt x="2153" y="1661"/>
                      <a:pt x="2153" y="1067"/>
                    </a:cubicBezTo>
                    <a:cubicBezTo>
                      <a:pt x="2153" y="473"/>
                      <a:pt x="1670"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9"/>
              <p:cNvSpPr/>
              <p:nvPr/>
            </p:nvSpPr>
            <p:spPr>
              <a:xfrm>
                <a:off x="7260375" y="1884075"/>
                <a:ext cx="56625" cy="56850"/>
              </a:xfrm>
              <a:custGeom>
                <a:avLst/>
                <a:gdLst/>
                <a:ahLst/>
                <a:cxnLst/>
                <a:rect l="l" t="t" r="r" b="b"/>
                <a:pathLst>
                  <a:path w="2265" h="2274" extrusionOk="0">
                    <a:moveTo>
                      <a:pt x="1133" y="121"/>
                    </a:moveTo>
                    <a:cubicBezTo>
                      <a:pt x="1689" y="121"/>
                      <a:pt x="2144" y="576"/>
                      <a:pt x="2144" y="1132"/>
                    </a:cubicBezTo>
                    <a:cubicBezTo>
                      <a:pt x="2144" y="1698"/>
                      <a:pt x="1689" y="2153"/>
                      <a:pt x="1133" y="2153"/>
                    </a:cubicBezTo>
                    <a:cubicBezTo>
                      <a:pt x="567" y="2153"/>
                      <a:pt x="112" y="1698"/>
                      <a:pt x="112" y="1132"/>
                    </a:cubicBezTo>
                    <a:cubicBezTo>
                      <a:pt x="112" y="576"/>
                      <a:pt x="567" y="121"/>
                      <a:pt x="1133" y="121"/>
                    </a:cubicBezTo>
                    <a:close/>
                    <a:moveTo>
                      <a:pt x="1133" y="0"/>
                    </a:moveTo>
                    <a:cubicBezTo>
                      <a:pt x="502" y="0"/>
                      <a:pt x="1" y="511"/>
                      <a:pt x="1" y="1132"/>
                    </a:cubicBezTo>
                    <a:cubicBezTo>
                      <a:pt x="1" y="1763"/>
                      <a:pt x="502" y="2273"/>
                      <a:pt x="1133" y="2273"/>
                    </a:cubicBezTo>
                    <a:cubicBezTo>
                      <a:pt x="1754" y="2273"/>
                      <a:pt x="2264" y="1763"/>
                      <a:pt x="2264" y="1132"/>
                    </a:cubicBezTo>
                    <a:cubicBezTo>
                      <a:pt x="2264" y="511"/>
                      <a:pt x="1754" y="0"/>
                      <a:pt x="1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9"/>
              <p:cNvSpPr/>
              <p:nvPr/>
            </p:nvSpPr>
            <p:spPr>
              <a:xfrm>
                <a:off x="7276625" y="1914000"/>
                <a:ext cx="23900" cy="12075"/>
              </a:xfrm>
              <a:custGeom>
                <a:avLst/>
                <a:gdLst/>
                <a:ahLst/>
                <a:cxnLst/>
                <a:rect l="l" t="t" r="r" b="b"/>
                <a:pathLst>
                  <a:path w="956" h="483" extrusionOk="0">
                    <a:moveTo>
                      <a:pt x="483" y="0"/>
                    </a:moveTo>
                    <a:cubicBezTo>
                      <a:pt x="214" y="0"/>
                      <a:pt x="0" y="213"/>
                      <a:pt x="0" y="482"/>
                    </a:cubicBezTo>
                    <a:lnTo>
                      <a:pt x="956" y="482"/>
                    </a:lnTo>
                    <a:cubicBezTo>
                      <a:pt x="956" y="213"/>
                      <a:pt x="742"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9"/>
              <p:cNvSpPr/>
              <p:nvPr/>
            </p:nvSpPr>
            <p:spPr>
              <a:xfrm>
                <a:off x="7275225" y="1912600"/>
                <a:ext cx="26925" cy="14875"/>
              </a:xfrm>
              <a:custGeom>
                <a:avLst/>
                <a:gdLst/>
                <a:ahLst/>
                <a:cxnLst/>
                <a:rect l="l" t="t" r="r" b="b"/>
                <a:pathLst>
                  <a:path w="1077" h="595" extrusionOk="0">
                    <a:moveTo>
                      <a:pt x="539" y="121"/>
                    </a:moveTo>
                    <a:cubicBezTo>
                      <a:pt x="743" y="121"/>
                      <a:pt x="919" y="279"/>
                      <a:pt x="947" y="483"/>
                    </a:cubicBezTo>
                    <a:lnTo>
                      <a:pt x="121" y="483"/>
                    </a:lnTo>
                    <a:cubicBezTo>
                      <a:pt x="149" y="279"/>
                      <a:pt x="325" y="121"/>
                      <a:pt x="539" y="121"/>
                    </a:cubicBezTo>
                    <a:close/>
                    <a:moveTo>
                      <a:pt x="539" y="0"/>
                    </a:moveTo>
                    <a:cubicBezTo>
                      <a:pt x="242" y="0"/>
                      <a:pt x="1" y="242"/>
                      <a:pt x="1" y="538"/>
                    </a:cubicBezTo>
                    <a:cubicBezTo>
                      <a:pt x="1" y="594"/>
                      <a:pt x="1" y="594"/>
                      <a:pt x="233" y="594"/>
                    </a:cubicBezTo>
                    <a:lnTo>
                      <a:pt x="585" y="594"/>
                    </a:lnTo>
                    <a:cubicBezTo>
                      <a:pt x="1067" y="594"/>
                      <a:pt x="1067" y="594"/>
                      <a:pt x="1077" y="538"/>
                    </a:cubicBezTo>
                    <a:cubicBezTo>
                      <a:pt x="1077" y="242"/>
                      <a:pt x="835"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7281950" y="1898925"/>
                <a:ext cx="13475" cy="13475"/>
              </a:xfrm>
              <a:custGeom>
                <a:avLst/>
                <a:gdLst/>
                <a:ahLst/>
                <a:cxnLst/>
                <a:rect l="l" t="t" r="r" b="b"/>
                <a:pathLst>
                  <a:path w="539" h="539" extrusionOk="0">
                    <a:moveTo>
                      <a:pt x="270" y="0"/>
                    </a:moveTo>
                    <a:cubicBezTo>
                      <a:pt x="121" y="0"/>
                      <a:pt x="1" y="121"/>
                      <a:pt x="1" y="269"/>
                    </a:cubicBezTo>
                    <a:cubicBezTo>
                      <a:pt x="1" y="418"/>
                      <a:pt x="121" y="538"/>
                      <a:pt x="270" y="538"/>
                    </a:cubicBezTo>
                    <a:cubicBezTo>
                      <a:pt x="418" y="538"/>
                      <a:pt x="539" y="418"/>
                      <a:pt x="539" y="269"/>
                    </a:cubicBezTo>
                    <a:cubicBezTo>
                      <a:pt x="539" y="121"/>
                      <a:pt x="418" y="0"/>
                      <a:pt x="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9"/>
              <p:cNvSpPr/>
              <p:nvPr/>
            </p:nvSpPr>
            <p:spPr>
              <a:xfrm>
                <a:off x="7280550" y="1897525"/>
                <a:ext cx="16500" cy="16500"/>
              </a:xfrm>
              <a:custGeom>
                <a:avLst/>
                <a:gdLst/>
                <a:ahLst/>
                <a:cxnLst/>
                <a:rect l="l" t="t" r="r" b="b"/>
                <a:pathLst>
                  <a:path w="660" h="660" extrusionOk="0">
                    <a:moveTo>
                      <a:pt x="326" y="112"/>
                    </a:moveTo>
                    <a:cubicBezTo>
                      <a:pt x="446" y="112"/>
                      <a:pt x="539" y="204"/>
                      <a:pt x="539" y="325"/>
                    </a:cubicBezTo>
                    <a:cubicBezTo>
                      <a:pt x="539" y="446"/>
                      <a:pt x="446" y="538"/>
                      <a:pt x="326" y="538"/>
                    </a:cubicBezTo>
                    <a:cubicBezTo>
                      <a:pt x="205" y="538"/>
                      <a:pt x="112" y="446"/>
                      <a:pt x="112" y="325"/>
                    </a:cubicBezTo>
                    <a:cubicBezTo>
                      <a:pt x="112" y="204"/>
                      <a:pt x="205" y="112"/>
                      <a:pt x="326" y="112"/>
                    </a:cubicBezTo>
                    <a:close/>
                    <a:moveTo>
                      <a:pt x="326" y="0"/>
                    </a:moveTo>
                    <a:cubicBezTo>
                      <a:pt x="140" y="0"/>
                      <a:pt x="1" y="140"/>
                      <a:pt x="1" y="325"/>
                    </a:cubicBezTo>
                    <a:cubicBezTo>
                      <a:pt x="1" y="511"/>
                      <a:pt x="140" y="659"/>
                      <a:pt x="326" y="659"/>
                    </a:cubicBezTo>
                    <a:cubicBezTo>
                      <a:pt x="511" y="659"/>
                      <a:pt x="660" y="511"/>
                      <a:pt x="660" y="325"/>
                    </a:cubicBezTo>
                    <a:cubicBezTo>
                      <a:pt x="660" y="140"/>
                      <a:pt x="511"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a:off x="7268725" y="1995400"/>
                <a:ext cx="39700" cy="12300"/>
              </a:xfrm>
              <a:custGeom>
                <a:avLst/>
                <a:gdLst/>
                <a:ahLst/>
                <a:cxnLst/>
                <a:rect l="l" t="t" r="r" b="b"/>
                <a:pathLst>
                  <a:path w="1588" h="492" extrusionOk="0">
                    <a:moveTo>
                      <a:pt x="251" y="0"/>
                    </a:moveTo>
                    <a:cubicBezTo>
                      <a:pt x="112" y="0"/>
                      <a:pt x="1" y="111"/>
                      <a:pt x="1" y="251"/>
                    </a:cubicBezTo>
                    <a:cubicBezTo>
                      <a:pt x="1" y="390"/>
                      <a:pt x="112" y="492"/>
                      <a:pt x="251" y="492"/>
                    </a:cubicBezTo>
                    <a:lnTo>
                      <a:pt x="1346" y="492"/>
                    </a:lnTo>
                    <a:cubicBezTo>
                      <a:pt x="1476" y="492"/>
                      <a:pt x="1587" y="390"/>
                      <a:pt x="1587" y="251"/>
                    </a:cubicBezTo>
                    <a:cubicBezTo>
                      <a:pt x="1587" y="111"/>
                      <a:pt x="1476"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a:off x="7267350" y="1994000"/>
                <a:ext cx="42450" cy="15325"/>
              </a:xfrm>
              <a:custGeom>
                <a:avLst/>
                <a:gdLst/>
                <a:ahLst/>
                <a:cxnLst/>
                <a:rect l="l" t="t" r="r" b="b"/>
                <a:pathLst>
                  <a:path w="1698" h="613" extrusionOk="0">
                    <a:moveTo>
                      <a:pt x="1401" y="121"/>
                    </a:moveTo>
                    <a:cubicBezTo>
                      <a:pt x="1503" y="121"/>
                      <a:pt x="1586" y="205"/>
                      <a:pt x="1586" y="307"/>
                    </a:cubicBezTo>
                    <a:cubicBezTo>
                      <a:pt x="1586" y="409"/>
                      <a:pt x="1503" y="492"/>
                      <a:pt x="1401" y="492"/>
                    </a:cubicBezTo>
                    <a:lnTo>
                      <a:pt x="306" y="492"/>
                    </a:lnTo>
                    <a:cubicBezTo>
                      <a:pt x="204" y="492"/>
                      <a:pt x="112" y="409"/>
                      <a:pt x="112" y="307"/>
                    </a:cubicBezTo>
                    <a:cubicBezTo>
                      <a:pt x="112" y="205"/>
                      <a:pt x="195" y="121"/>
                      <a:pt x="306" y="121"/>
                    </a:cubicBezTo>
                    <a:close/>
                    <a:moveTo>
                      <a:pt x="306" y="0"/>
                    </a:moveTo>
                    <a:cubicBezTo>
                      <a:pt x="139" y="0"/>
                      <a:pt x="0" y="140"/>
                      <a:pt x="0" y="307"/>
                    </a:cubicBezTo>
                    <a:cubicBezTo>
                      <a:pt x="0" y="474"/>
                      <a:pt x="130" y="613"/>
                      <a:pt x="306"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a:off x="7284275" y="2327500"/>
                <a:ext cx="305000" cy="222425"/>
              </a:xfrm>
              <a:custGeom>
                <a:avLst/>
                <a:gdLst/>
                <a:ahLst/>
                <a:cxnLst/>
                <a:rect l="l" t="t" r="r" b="b"/>
                <a:pathLst>
                  <a:path w="12200" h="8897" extrusionOk="0">
                    <a:moveTo>
                      <a:pt x="232" y="0"/>
                    </a:moveTo>
                    <a:cubicBezTo>
                      <a:pt x="102" y="0"/>
                      <a:pt x="0" y="102"/>
                      <a:pt x="0" y="223"/>
                    </a:cubicBezTo>
                    <a:lnTo>
                      <a:pt x="0" y="8674"/>
                    </a:lnTo>
                    <a:cubicBezTo>
                      <a:pt x="0" y="8795"/>
                      <a:pt x="102" y="8897"/>
                      <a:pt x="232" y="8897"/>
                    </a:cubicBezTo>
                    <a:lnTo>
                      <a:pt x="11977" y="8897"/>
                    </a:lnTo>
                    <a:cubicBezTo>
                      <a:pt x="12097" y="8897"/>
                      <a:pt x="12199" y="8795"/>
                      <a:pt x="12199" y="8674"/>
                    </a:cubicBezTo>
                    <a:lnTo>
                      <a:pt x="12199" y="223"/>
                    </a:lnTo>
                    <a:cubicBezTo>
                      <a:pt x="12199" y="102"/>
                      <a:pt x="12097" y="0"/>
                      <a:pt x="1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a:off x="7301425" y="2310575"/>
                <a:ext cx="305000" cy="37575"/>
              </a:xfrm>
              <a:custGeom>
                <a:avLst/>
                <a:gdLst/>
                <a:ahLst/>
                <a:cxnLst/>
                <a:rect l="l" t="t" r="r" b="b"/>
                <a:pathLst>
                  <a:path w="12200" h="1503" extrusionOk="0">
                    <a:moveTo>
                      <a:pt x="270" y="0"/>
                    </a:moveTo>
                    <a:cubicBezTo>
                      <a:pt x="121" y="0"/>
                      <a:pt x="1" y="121"/>
                      <a:pt x="1" y="269"/>
                    </a:cubicBezTo>
                    <a:lnTo>
                      <a:pt x="1" y="1503"/>
                    </a:lnTo>
                    <a:lnTo>
                      <a:pt x="12200" y="1503"/>
                    </a:lnTo>
                    <a:lnTo>
                      <a:pt x="12200" y="353"/>
                    </a:lnTo>
                    <a:cubicBezTo>
                      <a:pt x="12200" y="158"/>
                      <a:pt x="12042" y="0"/>
                      <a:pt x="1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a:off x="7299800" y="2309175"/>
                <a:ext cx="308025" cy="40375"/>
              </a:xfrm>
              <a:custGeom>
                <a:avLst/>
                <a:gdLst/>
                <a:ahLst/>
                <a:cxnLst/>
                <a:rect l="l" t="t" r="r" b="b"/>
                <a:pathLst>
                  <a:path w="12321" h="1615" extrusionOk="0">
                    <a:moveTo>
                      <a:pt x="11912" y="112"/>
                    </a:moveTo>
                    <a:cubicBezTo>
                      <a:pt x="12070" y="112"/>
                      <a:pt x="12209" y="251"/>
                      <a:pt x="12209" y="409"/>
                    </a:cubicBezTo>
                    <a:lnTo>
                      <a:pt x="12209" y="1494"/>
                    </a:lnTo>
                    <a:lnTo>
                      <a:pt x="122" y="1494"/>
                    </a:lnTo>
                    <a:lnTo>
                      <a:pt x="122" y="325"/>
                    </a:lnTo>
                    <a:cubicBezTo>
                      <a:pt x="122" y="214"/>
                      <a:pt x="214" y="112"/>
                      <a:pt x="335" y="112"/>
                    </a:cubicBezTo>
                    <a:close/>
                    <a:moveTo>
                      <a:pt x="335" y="0"/>
                    </a:moveTo>
                    <a:cubicBezTo>
                      <a:pt x="149" y="0"/>
                      <a:pt x="1" y="149"/>
                      <a:pt x="1" y="325"/>
                    </a:cubicBezTo>
                    <a:lnTo>
                      <a:pt x="1" y="1615"/>
                    </a:lnTo>
                    <a:lnTo>
                      <a:pt x="12320" y="1615"/>
                    </a:lnTo>
                    <a:lnTo>
                      <a:pt x="12320" y="409"/>
                    </a:lnTo>
                    <a:cubicBezTo>
                      <a:pt x="12320" y="186"/>
                      <a:pt x="12135" y="0"/>
                      <a:pt x="1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7553750" y="2321700"/>
                <a:ext cx="14650" cy="14400"/>
              </a:xfrm>
              <a:custGeom>
                <a:avLst/>
                <a:gdLst/>
                <a:ahLst/>
                <a:cxnLst/>
                <a:rect l="l" t="t" r="r" b="b"/>
                <a:pathLst>
                  <a:path w="586" h="576" extrusionOk="0">
                    <a:moveTo>
                      <a:pt x="298" y="112"/>
                    </a:moveTo>
                    <a:cubicBezTo>
                      <a:pt x="391" y="112"/>
                      <a:pt x="465" y="195"/>
                      <a:pt x="465" y="288"/>
                    </a:cubicBezTo>
                    <a:cubicBezTo>
                      <a:pt x="465" y="381"/>
                      <a:pt x="391" y="464"/>
                      <a:pt x="298" y="464"/>
                    </a:cubicBezTo>
                    <a:cubicBezTo>
                      <a:pt x="196" y="464"/>
                      <a:pt x="122" y="381"/>
                      <a:pt x="122" y="288"/>
                    </a:cubicBezTo>
                    <a:cubicBezTo>
                      <a:pt x="122"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7576250" y="2321700"/>
                <a:ext cx="14650" cy="14400"/>
              </a:xfrm>
              <a:custGeom>
                <a:avLst/>
                <a:gdLst/>
                <a:ahLst/>
                <a:cxnLst/>
                <a:rect l="l" t="t" r="r" b="b"/>
                <a:pathLst>
                  <a:path w="586" h="576" extrusionOk="0">
                    <a:moveTo>
                      <a:pt x="298" y="112"/>
                    </a:moveTo>
                    <a:cubicBezTo>
                      <a:pt x="390" y="112"/>
                      <a:pt x="465" y="195"/>
                      <a:pt x="465" y="288"/>
                    </a:cubicBezTo>
                    <a:cubicBezTo>
                      <a:pt x="465" y="381"/>
                      <a:pt x="390" y="464"/>
                      <a:pt x="298" y="464"/>
                    </a:cubicBezTo>
                    <a:cubicBezTo>
                      <a:pt x="196" y="464"/>
                      <a:pt x="121" y="381"/>
                      <a:pt x="121" y="288"/>
                    </a:cubicBezTo>
                    <a:cubicBezTo>
                      <a:pt x="121" y="195"/>
                      <a:pt x="196" y="112"/>
                      <a:pt x="298" y="112"/>
                    </a:cubicBezTo>
                    <a:close/>
                    <a:moveTo>
                      <a:pt x="298" y="0"/>
                    </a:moveTo>
                    <a:cubicBezTo>
                      <a:pt x="131" y="0"/>
                      <a:pt x="1" y="130"/>
                      <a:pt x="1" y="288"/>
                    </a:cubicBezTo>
                    <a:cubicBezTo>
                      <a:pt x="1" y="446"/>
                      <a:pt x="131" y="576"/>
                      <a:pt x="298" y="576"/>
                    </a:cubicBezTo>
                    <a:cubicBezTo>
                      <a:pt x="455" y="576"/>
                      <a:pt x="585" y="446"/>
                      <a:pt x="585" y="288"/>
                    </a:cubicBezTo>
                    <a:cubicBezTo>
                      <a:pt x="585" y="130"/>
                      <a:pt x="455" y="0"/>
                      <a:pt x="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7531500" y="2321700"/>
                <a:ext cx="14400" cy="14400"/>
              </a:xfrm>
              <a:custGeom>
                <a:avLst/>
                <a:gdLst/>
                <a:ahLst/>
                <a:cxnLst/>
                <a:rect l="l" t="t" r="r" b="b"/>
                <a:pathLst>
                  <a:path w="576" h="576" extrusionOk="0">
                    <a:moveTo>
                      <a:pt x="288" y="112"/>
                    </a:moveTo>
                    <a:cubicBezTo>
                      <a:pt x="381" y="112"/>
                      <a:pt x="464" y="195"/>
                      <a:pt x="464" y="288"/>
                    </a:cubicBezTo>
                    <a:cubicBezTo>
                      <a:pt x="464" y="381"/>
                      <a:pt x="381" y="464"/>
                      <a:pt x="288" y="464"/>
                    </a:cubicBezTo>
                    <a:cubicBezTo>
                      <a:pt x="195" y="464"/>
                      <a:pt x="121" y="381"/>
                      <a:pt x="121" y="288"/>
                    </a:cubicBezTo>
                    <a:cubicBezTo>
                      <a:pt x="121" y="195"/>
                      <a:pt x="195" y="112"/>
                      <a:pt x="288" y="112"/>
                    </a:cubicBezTo>
                    <a:close/>
                    <a:moveTo>
                      <a:pt x="288" y="0"/>
                    </a:moveTo>
                    <a:cubicBezTo>
                      <a:pt x="130" y="0"/>
                      <a:pt x="0" y="130"/>
                      <a:pt x="0" y="288"/>
                    </a:cubicBezTo>
                    <a:cubicBezTo>
                      <a:pt x="0" y="446"/>
                      <a:pt x="130" y="576"/>
                      <a:pt x="288" y="576"/>
                    </a:cubicBezTo>
                    <a:cubicBezTo>
                      <a:pt x="446" y="576"/>
                      <a:pt x="575" y="446"/>
                      <a:pt x="575" y="288"/>
                    </a:cubicBezTo>
                    <a:cubicBezTo>
                      <a:pt x="575" y="130"/>
                      <a:pt x="446" y="0"/>
                      <a:pt x="2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7301200" y="2348125"/>
                <a:ext cx="305000" cy="183475"/>
              </a:xfrm>
              <a:custGeom>
                <a:avLst/>
                <a:gdLst/>
                <a:ahLst/>
                <a:cxnLst/>
                <a:rect l="l" t="t" r="r" b="b"/>
                <a:pathLst>
                  <a:path w="12200" h="7339" extrusionOk="0">
                    <a:moveTo>
                      <a:pt x="38" y="1"/>
                    </a:moveTo>
                    <a:cubicBezTo>
                      <a:pt x="19" y="1"/>
                      <a:pt x="1" y="19"/>
                      <a:pt x="1" y="38"/>
                    </a:cubicBezTo>
                    <a:lnTo>
                      <a:pt x="1" y="7302"/>
                    </a:lnTo>
                    <a:cubicBezTo>
                      <a:pt x="1" y="7320"/>
                      <a:pt x="19" y="7339"/>
                      <a:pt x="38" y="7339"/>
                    </a:cubicBezTo>
                    <a:lnTo>
                      <a:pt x="12162" y="7339"/>
                    </a:lnTo>
                    <a:cubicBezTo>
                      <a:pt x="12181" y="7339"/>
                      <a:pt x="12199" y="7320"/>
                      <a:pt x="12199" y="7302"/>
                    </a:cubicBezTo>
                    <a:lnTo>
                      <a:pt x="12199" y="38"/>
                    </a:lnTo>
                    <a:cubicBezTo>
                      <a:pt x="12199" y="19"/>
                      <a:pt x="12181" y="1"/>
                      <a:pt x="12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7299800" y="2346750"/>
                <a:ext cx="308025" cy="186250"/>
              </a:xfrm>
              <a:custGeom>
                <a:avLst/>
                <a:gdLst/>
                <a:ahLst/>
                <a:cxnLst/>
                <a:rect l="l" t="t" r="r" b="b"/>
                <a:pathLst>
                  <a:path w="12321" h="7450" extrusionOk="0">
                    <a:moveTo>
                      <a:pt x="12200" y="112"/>
                    </a:moveTo>
                    <a:lnTo>
                      <a:pt x="12200" y="7338"/>
                    </a:lnTo>
                    <a:lnTo>
                      <a:pt x="112" y="7338"/>
                    </a:lnTo>
                    <a:lnTo>
                      <a:pt x="112" y="112"/>
                    </a:lnTo>
                    <a:close/>
                    <a:moveTo>
                      <a:pt x="94" y="0"/>
                    </a:moveTo>
                    <a:cubicBezTo>
                      <a:pt x="47" y="0"/>
                      <a:pt x="1" y="37"/>
                      <a:pt x="1" y="93"/>
                    </a:cubicBezTo>
                    <a:lnTo>
                      <a:pt x="1" y="7357"/>
                    </a:lnTo>
                    <a:cubicBezTo>
                      <a:pt x="1" y="7412"/>
                      <a:pt x="47" y="7449"/>
                      <a:pt x="94" y="7449"/>
                    </a:cubicBezTo>
                    <a:lnTo>
                      <a:pt x="12218" y="7449"/>
                    </a:lnTo>
                    <a:cubicBezTo>
                      <a:pt x="12274" y="7449"/>
                      <a:pt x="12320" y="7412"/>
                      <a:pt x="12320" y="7357"/>
                    </a:cubicBezTo>
                    <a:lnTo>
                      <a:pt x="12320" y="93"/>
                    </a:lnTo>
                    <a:cubicBezTo>
                      <a:pt x="12320" y="37"/>
                      <a:pt x="12274" y="0"/>
                      <a:pt x="1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7510150" y="2385250"/>
                <a:ext cx="67525" cy="103925"/>
              </a:xfrm>
              <a:custGeom>
                <a:avLst/>
                <a:gdLst/>
                <a:ahLst/>
                <a:cxnLst/>
                <a:rect l="l" t="t" r="r" b="b"/>
                <a:pathLst>
                  <a:path w="2701" h="4157" extrusionOk="0">
                    <a:moveTo>
                      <a:pt x="19" y="0"/>
                    </a:moveTo>
                    <a:cubicBezTo>
                      <a:pt x="10" y="0"/>
                      <a:pt x="1" y="9"/>
                      <a:pt x="1" y="19"/>
                    </a:cubicBezTo>
                    <a:lnTo>
                      <a:pt x="1" y="4138"/>
                    </a:lnTo>
                    <a:cubicBezTo>
                      <a:pt x="1" y="4147"/>
                      <a:pt x="10" y="4156"/>
                      <a:pt x="19" y="4156"/>
                    </a:cubicBezTo>
                    <a:lnTo>
                      <a:pt x="2682" y="4156"/>
                    </a:lnTo>
                    <a:cubicBezTo>
                      <a:pt x="2691" y="4156"/>
                      <a:pt x="2700" y="4147"/>
                      <a:pt x="2700" y="4138"/>
                    </a:cubicBezTo>
                    <a:lnTo>
                      <a:pt x="2700" y="19"/>
                    </a:lnTo>
                    <a:cubicBezTo>
                      <a:pt x="2700" y="0"/>
                      <a:pt x="2691" y="0"/>
                      <a:pt x="2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7508775" y="2383625"/>
                <a:ext cx="70300" cy="107175"/>
              </a:xfrm>
              <a:custGeom>
                <a:avLst/>
                <a:gdLst/>
                <a:ahLst/>
                <a:cxnLst/>
                <a:rect l="l" t="t" r="r" b="b"/>
                <a:pathLst>
                  <a:path w="2812" h="4287" extrusionOk="0">
                    <a:moveTo>
                      <a:pt x="2700" y="121"/>
                    </a:moveTo>
                    <a:lnTo>
                      <a:pt x="2700" y="4165"/>
                    </a:lnTo>
                    <a:lnTo>
                      <a:pt x="112" y="4165"/>
                    </a:lnTo>
                    <a:lnTo>
                      <a:pt x="112" y="121"/>
                    </a:lnTo>
                    <a:close/>
                    <a:moveTo>
                      <a:pt x="74" y="0"/>
                    </a:moveTo>
                    <a:cubicBezTo>
                      <a:pt x="37" y="0"/>
                      <a:pt x="0" y="37"/>
                      <a:pt x="0" y="84"/>
                    </a:cubicBezTo>
                    <a:lnTo>
                      <a:pt x="0" y="4203"/>
                    </a:lnTo>
                    <a:cubicBezTo>
                      <a:pt x="0" y="4249"/>
                      <a:pt x="37" y="4286"/>
                      <a:pt x="74" y="4286"/>
                    </a:cubicBezTo>
                    <a:lnTo>
                      <a:pt x="2737" y="4286"/>
                    </a:lnTo>
                    <a:cubicBezTo>
                      <a:pt x="2774" y="4286"/>
                      <a:pt x="2811" y="4249"/>
                      <a:pt x="2811" y="4203"/>
                    </a:cubicBezTo>
                    <a:lnTo>
                      <a:pt x="2811" y="84"/>
                    </a:lnTo>
                    <a:cubicBezTo>
                      <a:pt x="2811" y="37"/>
                      <a:pt x="2774" y="0"/>
                      <a:pt x="27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7511775" y="2387100"/>
                <a:ext cx="65200" cy="100900"/>
              </a:xfrm>
              <a:custGeom>
                <a:avLst/>
                <a:gdLst/>
                <a:ahLst/>
                <a:cxnLst/>
                <a:rect l="l" t="t" r="r" b="b"/>
                <a:pathLst>
                  <a:path w="2608" h="4036" extrusionOk="0">
                    <a:moveTo>
                      <a:pt x="1" y="0"/>
                    </a:moveTo>
                    <a:lnTo>
                      <a:pt x="2608" y="403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a:off x="7510150" y="2385700"/>
                <a:ext cx="68450" cy="103700"/>
              </a:xfrm>
              <a:custGeom>
                <a:avLst/>
                <a:gdLst/>
                <a:ahLst/>
                <a:cxnLst/>
                <a:rect l="l" t="t" r="r" b="b"/>
                <a:pathLst>
                  <a:path w="2738" h="4148" extrusionOk="0">
                    <a:moveTo>
                      <a:pt x="70" y="0"/>
                    </a:moveTo>
                    <a:cubicBezTo>
                      <a:pt x="59" y="0"/>
                      <a:pt x="48" y="3"/>
                      <a:pt x="38" y="10"/>
                    </a:cubicBezTo>
                    <a:cubicBezTo>
                      <a:pt x="10" y="29"/>
                      <a:pt x="1" y="66"/>
                      <a:pt x="19" y="93"/>
                    </a:cubicBezTo>
                    <a:lnTo>
                      <a:pt x="2626" y="4120"/>
                    </a:lnTo>
                    <a:cubicBezTo>
                      <a:pt x="2635" y="4138"/>
                      <a:pt x="2654" y="4147"/>
                      <a:pt x="2673" y="4147"/>
                    </a:cubicBezTo>
                    <a:cubicBezTo>
                      <a:pt x="2682" y="4147"/>
                      <a:pt x="2691" y="4147"/>
                      <a:pt x="2700" y="4138"/>
                    </a:cubicBezTo>
                    <a:cubicBezTo>
                      <a:pt x="2728" y="4120"/>
                      <a:pt x="2738" y="4082"/>
                      <a:pt x="2719" y="4055"/>
                    </a:cubicBezTo>
                    <a:lnTo>
                      <a:pt x="121" y="29"/>
                    </a:lnTo>
                    <a:cubicBezTo>
                      <a:pt x="109" y="11"/>
                      <a:pt x="90" y="0"/>
                      <a:pt x="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a:off x="7510625" y="2386875"/>
                <a:ext cx="64950" cy="102300"/>
              </a:xfrm>
              <a:custGeom>
                <a:avLst/>
                <a:gdLst/>
                <a:ahLst/>
                <a:cxnLst/>
                <a:rect l="l" t="t" r="r" b="b"/>
                <a:pathLst>
                  <a:path w="2598" h="4092" extrusionOk="0">
                    <a:moveTo>
                      <a:pt x="2598" y="0"/>
                    </a:moveTo>
                    <a:lnTo>
                      <a:pt x="0" y="409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7509000" y="2385325"/>
                <a:ext cx="68200" cy="105475"/>
              </a:xfrm>
              <a:custGeom>
                <a:avLst/>
                <a:gdLst/>
                <a:ahLst/>
                <a:cxnLst/>
                <a:rect l="l" t="t" r="r" b="b"/>
                <a:pathLst>
                  <a:path w="2728" h="4219" extrusionOk="0">
                    <a:moveTo>
                      <a:pt x="2667" y="1"/>
                    </a:moveTo>
                    <a:cubicBezTo>
                      <a:pt x="2648" y="1"/>
                      <a:pt x="2628" y="7"/>
                      <a:pt x="2617" y="25"/>
                    </a:cubicBezTo>
                    <a:lnTo>
                      <a:pt x="19" y="4125"/>
                    </a:lnTo>
                    <a:cubicBezTo>
                      <a:pt x="0" y="4153"/>
                      <a:pt x="10" y="4190"/>
                      <a:pt x="38" y="4209"/>
                    </a:cubicBezTo>
                    <a:cubicBezTo>
                      <a:pt x="47" y="4209"/>
                      <a:pt x="56" y="4218"/>
                      <a:pt x="65" y="4218"/>
                    </a:cubicBezTo>
                    <a:cubicBezTo>
                      <a:pt x="84" y="4218"/>
                      <a:pt x="103" y="4209"/>
                      <a:pt x="121" y="4190"/>
                    </a:cubicBezTo>
                    <a:lnTo>
                      <a:pt x="2719" y="90"/>
                    </a:lnTo>
                    <a:cubicBezTo>
                      <a:pt x="2728" y="62"/>
                      <a:pt x="2728" y="25"/>
                      <a:pt x="2700" y="6"/>
                    </a:cubicBezTo>
                    <a:cubicBezTo>
                      <a:pt x="2690" y="3"/>
                      <a:pt x="2678" y="1"/>
                      <a:pt x="2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7340175" y="2391050"/>
                <a:ext cx="143350" cy="3025"/>
              </a:xfrm>
              <a:custGeom>
                <a:avLst/>
                <a:gdLst/>
                <a:ahLst/>
                <a:cxnLst/>
                <a:rect l="l" t="t" r="r" b="b"/>
                <a:pathLst>
                  <a:path w="5734" h="121" extrusionOk="0">
                    <a:moveTo>
                      <a:pt x="56" y="0"/>
                    </a:moveTo>
                    <a:cubicBezTo>
                      <a:pt x="28" y="0"/>
                      <a:pt x="0" y="28"/>
                      <a:pt x="0" y="65"/>
                    </a:cubicBezTo>
                    <a:cubicBezTo>
                      <a:pt x="0" y="93"/>
                      <a:pt x="28" y="121"/>
                      <a:pt x="56" y="121"/>
                    </a:cubicBezTo>
                    <a:lnTo>
                      <a:pt x="5677" y="121"/>
                    </a:lnTo>
                    <a:cubicBezTo>
                      <a:pt x="5705" y="121"/>
                      <a:pt x="5733" y="93"/>
                      <a:pt x="5733" y="65"/>
                    </a:cubicBezTo>
                    <a:cubicBezTo>
                      <a:pt x="5733" y="28"/>
                      <a:pt x="5705" y="0"/>
                      <a:pt x="5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7340175" y="2412375"/>
                <a:ext cx="52200" cy="3050"/>
              </a:xfrm>
              <a:custGeom>
                <a:avLst/>
                <a:gdLst/>
                <a:ahLst/>
                <a:cxnLst/>
                <a:rect l="l" t="t" r="r" b="b"/>
                <a:pathLst>
                  <a:path w="2088" h="122" extrusionOk="0">
                    <a:moveTo>
                      <a:pt x="56" y="1"/>
                    </a:moveTo>
                    <a:cubicBezTo>
                      <a:pt x="28" y="1"/>
                      <a:pt x="0" y="28"/>
                      <a:pt x="0" y="56"/>
                    </a:cubicBezTo>
                    <a:cubicBezTo>
                      <a:pt x="0" y="93"/>
                      <a:pt x="28" y="121"/>
                      <a:pt x="56" y="121"/>
                    </a:cubicBezTo>
                    <a:lnTo>
                      <a:pt x="2032" y="121"/>
                    </a:lnTo>
                    <a:cubicBezTo>
                      <a:pt x="2069" y="121"/>
                      <a:pt x="2087" y="93"/>
                      <a:pt x="2087" y="56"/>
                    </a:cubicBezTo>
                    <a:cubicBezTo>
                      <a:pt x="2087" y="28"/>
                      <a:pt x="2069" y="1"/>
                      <a:pt x="20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7409750" y="2412375"/>
                <a:ext cx="62875" cy="3050"/>
              </a:xfrm>
              <a:custGeom>
                <a:avLst/>
                <a:gdLst/>
                <a:ahLst/>
                <a:cxnLst/>
                <a:rect l="l" t="t" r="r" b="b"/>
                <a:pathLst>
                  <a:path w="2515" h="122" extrusionOk="0">
                    <a:moveTo>
                      <a:pt x="65" y="1"/>
                    </a:moveTo>
                    <a:cubicBezTo>
                      <a:pt x="28" y="1"/>
                      <a:pt x="0" y="28"/>
                      <a:pt x="0" y="56"/>
                    </a:cubicBezTo>
                    <a:cubicBezTo>
                      <a:pt x="0" y="93"/>
                      <a:pt x="28" y="121"/>
                      <a:pt x="65" y="121"/>
                    </a:cubicBezTo>
                    <a:lnTo>
                      <a:pt x="2458" y="121"/>
                    </a:lnTo>
                    <a:cubicBezTo>
                      <a:pt x="2486" y="121"/>
                      <a:pt x="2514" y="93"/>
                      <a:pt x="2514" y="56"/>
                    </a:cubicBezTo>
                    <a:cubicBezTo>
                      <a:pt x="2514" y="28"/>
                      <a:pt x="2486"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7340175" y="2477075"/>
                <a:ext cx="93025" cy="2825"/>
              </a:xfrm>
              <a:custGeom>
                <a:avLst/>
                <a:gdLst/>
                <a:ahLst/>
                <a:cxnLst/>
                <a:rect l="l" t="t" r="r" b="b"/>
                <a:pathLst>
                  <a:path w="3721" h="113" extrusionOk="0">
                    <a:moveTo>
                      <a:pt x="56" y="1"/>
                    </a:moveTo>
                    <a:cubicBezTo>
                      <a:pt x="28" y="1"/>
                      <a:pt x="0" y="29"/>
                      <a:pt x="0" y="56"/>
                    </a:cubicBezTo>
                    <a:cubicBezTo>
                      <a:pt x="0" y="93"/>
                      <a:pt x="28" y="112"/>
                      <a:pt x="56" y="112"/>
                    </a:cubicBezTo>
                    <a:lnTo>
                      <a:pt x="3655" y="112"/>
                    </a:lnTo>
                    <a:cubicBezTo>
                      <a:pt x="3692" y="112"/>
                      <a:pt x="3720" y="93"/>
                      <a:pt x="3720" y="56"/>
                    </a:cubicBezTo>
                    <a:cubicBezTo>
                      <a:pt x="3720" y="29"/>
                      <a:pt x="369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7340175" y="2434875"/>
                <a:ext cx="144500" cy="2800"/>
              </a:xfrm>
              <a:custGeom>
                <a:avLst/>
                <a:gdLst/>
                <a:ahLst/>
                <a:cxnLst/>
                <a:rect l="l" t="t" r="r" b="b"/>
                <a:pathLst>
                  <a:path w="5780" h="112" extrusionOk="0">
                    <a:moveTo>
                      <a:pt x="56" y="0"/>
                    </a:moveTo>
                    <a:cubicBezTo>
                      <a:pt x="28" y="0"/>
                      <a:pt x="0" y="19"/>
                      <a:pt x="0" y="56"/>
                    </a:cubicBezTo>
                    <a:cubicBezTo>
                      <a:pt x="0" y="84"/>
                      <a:pt x="28" y="112"/>
                      <a:pt x="56" y="112"/>
                    </a:cubicBezTo>
                    <a:lnTo>
                      <a:pt x="5724" y="112"/>
                    </a:lnTo>
                    <a:cubicBezTo>
                      <a:pt x="5761" y="112"/>
                      <a:pt x="5779" y="84"/>
                      <a:pt x="5779" y="56"/>
                    </a:cubicBezTo>
                    <a:cubicBezTo>
                      <a:pt x="5779" y="19"/>
                      <a:pt x="5761" y="0"/>
                      <a:pt x="57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7340175" y="2456200"/>
                <a:ext cx="47800" cy="2825"/>
              </a:xfrm>
              <a:custGeom>
                <a:avLst/>
                <a:gdLst/>
                <a:ahLst/>
                <a:cxnLst/>
                <a:rect l="l" t="t" r="r" b="b"/>
                <a:pathLst>
                  <a:path w="1912" h="113" extrusionOk="0">
                    <a:moveTo>
                      <a:pt x="56" y="1"/>
                    </a:moveTo>
                    <a:cubicBezTo>
                      <a:pt x="28" y="1"/>
                      <a:pt x="0" y="19"/>
                      <a:pt x="0" y="56"/>
                    </a:cubicBezTo>
                    <a:cubicBezTo>
                      <a:pt x="0" y="84"/>
                      <a:pt x="28" y="112"/>
                      <a:pt x="56" y="112"/>
                    </a:cubicBezTo>
                    <a:lnTo>
                      <a:pt x="1855" y="112"/>
                    </a:lnTo>
                    <a:cubicBezTo>
                      <a:pt x="1883" y="112"/>
                      <a:pt x="1911" y="84"/>
                      <a:pt x="1911" y="56"/>
                    </a:cubicBezTo>
                    <a:cubicBezTo>
                      <a:pt x="1911" y="19"/>
                      <a:pt x="1883" y="1"/>
                      <a:pt x="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7398850" y="2456200"/>
                <a:ext cx="84675" cy="2825"/>
              </a:xfrm>
              <a:custGeom>
                <a:avLst/>
                <a:gdLst/>
                <a:ahLst/>
                <a:cxnLst/>
                <a:rect l="l" t="t" r="r" b="b"/>
                <a:pathLst>
                  <a:path w="3387" h="113" extrusionOk="0">
                    <a:moveTo>
                      <a:pt x="56" y="1"/>
                    </a:moveTo>
                    <a:cubicBezTo>
                      <a:pt x="28" y="1"/>
                      <a:pt x="0" y="19"/>
                      <a:pt x="0" y="56"/>
                    </a:cubicBezTo>
                    <a:cubicBezTo>
                      <a:pt x="0" y="84"/>
                      <a:pt x="28" y="112"/>
                      <a:pt x="56" y="112"/>
                    </a:cubicBezTo>
                    <a:lnTo>
                      <a:pt x="3330" y="112"/>
                    </a:lnTo>
                    <a:cubicBezTo>
                      <a:pt x="3358" y="112"/>
                      <a:pt x="3386" y="84"/>
                      <a:pt x="3386" y="56"/>
                    </a:cubicBezTo>
                    <a:cubicBezTo>
                      <a:pt x="3386" y="19"/>
                      <a:pt x="3358" y="1"/>
                      <a:pt x="3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7414375" y="2425125"/>
                <a:ext cx="500" cy="8850"/>
              </a:xfrm>
              <a:custGeom>
                <a:avLst/>
                <a:gdLst/>
                <a:ahLst/>
                <a:cxnLst/>
                <a:rect l="l" t="t" r="r" b="b"/>
                <a:pathLst>
                  <a:path w="20" h="354" extrusionOk="0">
                    <a:moveTo>
                      <a:pt x="19" y="353"/>
                    </a:moveTo>
                    <a:cubicBezTo>
                      <a:pt x="19" y="233"/>
                      <a:pt x="19" y="121"/>
                      <a:pt x="1" y="1"/>
                    </a:cubicBezTo>
                    <a:lnTo>
                      <a:pt x="1" y="1"/>
                    </a:lnTo>
                    <a:lnTo>
                      <a:pt x="1" y="1"/>
                    </a:lnTo>
                    <a:cubicBezTo>
                      <a:pt x="19" y="121"/>
                      <a:pt x="19" y="233"/>
                      <a:pt x="1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7106150" y="2233800"/>
                <a:ext cx="232650" cy="165625"/>
              </a:xfrm>
              <a:custGeom>
                <a:avLst/>
                <a:gdLst/>
                <a:ahLst/>
                <a:cxnLst/>
                <a:rect l="l" t="t" r="r" b="b"/>
                <a:pathLst>
                  <a:path w="9306" h="6625" extrusionOk="0">
                    <a:moveTo>
                      <a:pt x="168" y="1"/>
                    </a:moveTo>
                    <a:cubicBezTo>
                      <a:pt x="75" y="1"/>
                      <a:pt x="1" y="75"/>
                      <a:pt x="1" y="168"/>
                    </a:cubicBezTo>
                    <a:lnTo>
                      <a:pt x="1" y="6457"/>
                    </a:lnTo>
                    <a:cubicBezTo>
                      <a:pt x="1" y="6550"/>
                      <a:pt x="75" y="6624"/>
                      <a:pt x="168" y="6624"/>
                    </a:cubicBezTo>
                    <a:lnTo>
                      <a:pt x="9129" y="6624"/>
                    </a:lnTo>
                    <a:cubicBezTo>
                      <a:pt x="9222" y="6624"/>
                      <a:pt x="9305" y="6550"/>
                      <a:pt x="9305" y="6457"/>
                    </a:cubicBezTo>
                    <a:lnTo>
                      <a:pt x="9305" y="168"/>
                    </a:lnTo>
                    <a:cubicBezTo>
                      <a:pt x="9305" y="75"/>
                      <a:pt x="9222"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a:off x="7104525" y="2232175"/>
                <a:ext cx="235675" cy="168850"/>
              </a:xfrm>
              <a:custGeom>
                <a:avLst/>
                <a:gdLst/>
                <a:ahLst/>
                <a:cxnLst/>
                <a:rect l="l" t="t" r="r" b="b"/>
                <a:pathLst>
                  <a:path w="9427" h="6754" extrusionOk="0">
                    <a:moveTo>
                      <a:pt x="9194" y="121"/>
                    </a:moveTo>
                    <a:cubicBezTo>
                      <a:pt x="9259" y="121"/>
                      <a:pt x="9305" y="177"/>
                      <a:pt x="9305" y="233"/>
                    </a:cubicBezTo>
                    <a:lnTo>
                      <a:pt x="9305" y="6522"/>
                    </a:lnTo>
                    <a:cubicBezTo>
                      <a:pt x="9305" y="6587"/>
                      <a:pt x="9259" y="6633"/>
                      <a:pt x="9194" y="6633"/>
                    </a:cubicBezTo>
                    <a:lnTo>
                      <a:pt x="233" y="6633"/>
                    </a:lnTo>
                    <a:cubicBezTo>
                      <a:pt x="168" y="6633"/>
                      <a:pt x="122" y="6587"/>
                      <a:pt x="122" y="6522"/>
                    </a:cubicBezTo>
                    <a:lnTo>
                      <a:pt x="122" y="233"/>
                    </a:lnTo>
                    <a:cubicBezTo>
                      <a:pt x="122" y="177"/>
                      <a:pt x="177" y="121"/>
                      <a:pt x="233" y="121"/>
                    </a:cubicBezTo>
                    <a:close/>
                    <a:moveTo>
                      <a:pt x="233" y="1"/>
                    </a:moveTo>
                    <a:cubicBezTo>
                      <a:pt x="103" y="1"/>
                      <a:pt x="1" y="112"/>
                      <a:pt x="1" y="233"/>
                    </a:cubicBezTo>
                    <a:lnTo>
                      <a:pt x="1" y="6522"/>
                    </a:lnTo>
                    <a:cubicBezTo>
                      <a:pt x="1" y="6652"/>
                      <a:pt x="103" y="6754"/>
                      <a:pt x="233" y="6754"/>
                    </a:cubicBezTo>
                    <a:lnTo>
                      <a:pt x="9194" y="6754"/>
                    </a:lnTo>
                    <a:cubicBezTo>
                      <a:pt x="9324" y="6754"/>
                      <a:pt x="9426" y="6652"/>
                      <a:pt x="9426" y="6522"/>
                    </a:cubicBezTo>
                    <a:lnTo>
                      <a:pt x="9426" y="233"/>
                    </a:lnTo>
                    <a:cubicBezTo>
                      <a:pt x="9426" y="112"/>
                      <a:pt x="9324" y="1"/>
                      <a:pt x="9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p:nvPr/>
            </p:nvSpPr>
            <p:spPr>
              <a:xfrm>
                <a:off x="7119150" y="2221275"/>
                <a:ext cx="232625" cy="27850"/>
              </a:xfrm>
              <a:custGeom>
                <a:avLst/>
                <a:gdLst/>
                <a:ahLst/>
                <a:cxnLst/>
                <a:rect l="l" t="t" r="r" b="b"/>
                <a:pathLst>
                  <a:path w="9305" h="1114" extrusionOk="0">
                    <a:moveTo>
                      <a:pt x="204" y="1"/>
                    </a:moveTo>
                    <a:cubicBezTo>
                      <a:pt x="93" y="1"/>
                      <a:pt x="0" y="93"/>
                      <a:pt x="0" y="205"/>
                    </a:cubicBezTo>
                    <a:lnTo>
                      <a:pt x="0" y="1114"/>
                    </a:lnTo>
                    <a:lnTo>
                      <a:pt x="9305" y="1114"/>
                    </a:lnTo>
                    <a:lnTo>
                      <a:pt x="9305" y="260"/>
                    </a:lnTo>
                    <a:cubicBezTo>
                      <a:pt x="9305" y="112"/>
                      <a:pt x="9184" y="1"/>
                      <a:pt x="9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7117750" y="2219650"/>
                <a:ext cx="235425" cy="30875"/>
              </a:xfrm>
              <a:custGeom>
                <a:avLst/>
                <a:gdLst/>
                <a:ahLst/>
                <a:cxnLst/>
                <a:rect l="l" t="t" r="r" b="b"/>
                <a:pathLst>
                  <a:path w="9417" h="1235" extrusionOk="0">
                    <a:moveTo>
                      <a:pt x="9092" y="121"/>
                    </a:moveTo>
                    <a:cubicBezTo>
                      <a:pt x="9203" y="121"/>
                      <a:pt x="9296" y="214"/>
                      <a:pt x="9296" y="325"/>
                    </a:cubicBezTo>
                    <a:lnTo>
                      <a:pt x="9296" y="1123"/>
                    </a:lnTo>
                    <a:lnTo>
                      <a:pt x="112" y="1123"/>
                    </a:lnTo>
                    <a:lnTo>
                      <a:pt x="112" y="270"/>
                    </a:lnTo>
                    <a:cubicBezTo>
                      <a:pt x="112" y="186"/>
                      <a:pt x="177" y="121"/>
                      <a:pt x="260" y="121"/>
                    </a:cubicBezTo>
                    <a:close/>
                    <a:moveTo>
                      <a:pt x="260" y="1"/>
                    </a:moveTo>
                    <a:cubicBezTo>
                      <a:pt x="112" y="1"/>
                      <a:pt x="1" y="121"/>
                      <a:pt x="1" y="270"/>
                    </a:cubicBezTo>
                    <a:lnTo>
                      <a:pt x="1" y="1234"/>
                    </a:lnTo>
                    <a:lnTo>
                      <a:pt x="9417" y="1234"/>
                    </a:lnTo>
                    <a:lnTo>
                      <a:pt x="9417" y="325"/>
                    </a:lnTo>
                    <a:cubicBezTo>
                      <a:pt x="9417" y="149"/>
                      <a:pt x="9268" y="1"/>
                      <a:pt x="9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a:off x="7143950" y="2229150"/>
                <a:ext cx="11400" cy="11400"/>
              </a:xfrm>
              <a:custGeom>
                <a:avLst/>
                <a:gdLst/>
                <a:ahLst/>
                <a:cxnLst/>
                <a:rect l="l" t="t" r="r" b="b"/>
                <a:pathLst>
                  <a:path w="456" h="456" extrusionOk="0">
                    <a:moveTo>
                      <a:pt x="233" y="112"/>
                    </a:moveTo>
                    <a:cubicBezTo>
                      <a:pt x="289" y="112"/>
                      <a:pt x="344" y="168"/>
                      <a:pt x="344" y="224"/>
                    </a:cubicBezTo>
                    <a:cubicBezTo>
                      <a:pt x="344" y="289"/>
                      <a:pt x="289" y="344"/>
                      <a:pt x="233" y="344"/>
                    </a:cubicBezTo>
                    <a:cubicBezTo>
                      <a:pt x="168" y="344"/>
                      <a:pt x="112" y="289"/>
                      <a:pt x="112" y="224"/>
                    </a:cubicBezTo>
                    <a:cubicBezTo>
                      <a:pt x="112" y="168"/>
                      <a:pt x="168" y="112"/>
                      <a:pt x="233" y="112"/>
                    </a:cubicBezTo>
                    <a:close/>
                    <a:moveTo>
                      <a:pt x="233" y="1"/>
                    </a:moveTo>
                    <a:cubicBezTo>
                      <a:pt x="103" y="1"/>
                      <a:pt x="1" y="103"/>
                      <a:pt x="1" y="233"/>
                    </a:cubicBezTo>
                    <a:cubicBezTo>
                      <a:pt x="1" y="354"/>
                      <a:pt x="103" y="456"/>
                      <a:pt x="233" y="456"/>
                    </a:cubicBezTo>
                    <a:cubicBezTo>
                      <a:pt x="353" y="456"/>
                      <a:pt x="456" y="354"/>
                      <a:pt x="456" y="233"/>
                    </a:cubicBezTo>
                    <a:cubicBezTo>
                      <a:pt x="456"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a:off x="7160650" y="2229150"/>
                <a:ext cx="11625" cy="11400"/>
              </a:xfrm>
              <a:custGeom>
                <a:avLst/>
                <a:gdLst/>
                <a:ahLst/>
                <a:cxnLst/>
                <a:rect l="l" t="t" r="r" b="b"/>
                <a:pathLst>
                  <a:path w="465" h="456" extrusionOk="0">
                    <a:moveTo>
                      <a:pt x="233" y="112"/>
                    </a:moveTo>
                    <a:cubicBezTo>
                      <a:pt x="298" y="112"/>
                      <a:pt x="344" y="168"/>
                      <a:pt x="344" y="224"/>
                    </a:cubicBezTo>
                    <a:cubicBezTo>
                      <a:pt x="344" y="289"/>
                      <a:pt x="298" y="344"/>
                      <a:pt x="233" y="344"/>
                    </a:cubicBezTo>
                    <a:cubicBezTo>
                      <a:pt x="168" y="344"/>
                      <a:pt x="122" y="289"/>
                      <a:pt x="122" y="224"/>
                    </a:cubicBezTo>
                    <a:cubicBezTo>
                      <a:pt x="122" y="168"/>
                      <a:pt x="168" y="112"/>
                      <a:pt x="233" y="112"/>
                    </a:cubicBezTo>
                    <a:close/>
                    <a:moveTo>
                      <a:pt x="233" y="1"/>
                    </a:moveTo>
                    <a:cubicBezTo>
                      <a:pt x="103" y="1"/>
                      <a:pt x="1" y="103"/>
                      <a:pt x="1" y="233"/>
                    </a:cubicBezTo>
                    <a:cubicBezTo>
                      <a:pt x="1" y="354"/>
                      <a:pt x="103" y="456"/>
                      <a:pt x="233" y="456"/>
                    </a:cubicBezTo>
                    <a:cubicBezTo>
                      <a:pt x="363" y="456"/>
                      <a:pt x="465" y="354"/>
                      <a:pt x="465" y="233"/>
                    </a:cubicBezTo>
                    <a:cubicBezTo>
                      <a:pt x="465" y="103"/>
                      <a:pt x="353"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a:off x="7127275" y="2229150"/>
                <a:ext cx="11600" cy="11400"/>
              </a:xfrm>
              <a:custGeom>
                <a:avLst/>
                <a:gdLst/>
                <a:ahLst/>
                <a:cxnLst/>
                <a:rect l="l" t="t" r="r" b="b"/>
                <a:pathLst>
                  <a:path w="464" h="456" extrusionOk="0">
                    <a:moveTo>
                      <a:pt x="232" y="112"/>
                    </a:moveTo>
                    <a:cubicBezTo>
                      <a:pt x="297" y="112"/>
                      <a:pt x="343" y="168"/>
                      <a:pt x="343" y="224"/>
                    </a:cubicBezTo>
                    <a:cubicBezTo>
                      <a:pt x="343" y="289"/>
                      <a:pt x="297" y="344"/>
                      <a:pt x="232" y="344"/>
                    </a:cubicBezTo>
                    <a:cubicBezTo>
                      <a:pt x="167" y="344"/>
                      <a:pt x="121" y="289"/>
                      <a:pt x="121" y="224"/>
                    </a:cubicBezTo>
                    <a:cubicBezTo>
                      <a:pt x="121" y="168"/>
                      <a:pt x="167" y="112"/>
                      <a:pt x="232" y="112"/>
                    </a:cubicBezTo>
                    <a:close/>
                    <a:moveTo>
                      <a:pt x="232" y="1"/>
                    </a:moveTo>
                    <a:cubicBezTo>
                      <a:pt x="102" y="1"/>
                      <a:pt x="0" y="103"/>
                      <a:pt x="0" y="233"/>
                    </a:cubicBezTo>
                    <a:cubicBezTo>
                      <a:pt x="0" y="354"/>
                      <a:pt x="102" y="456"/>
                      <a:pt x="232" y="456"/>
                    </a:cubicBezTo>
                    <a:cubicBezTo>
                      <a:pt x="362" y="456"/>
                      <a:pt x="464" y="354"/>
                      <a:pt x="464" y="233"/>
                    </a:cubicBezTo>
                    <a:cubicBezTo>
                      <a:pt x="464" y="103"/>
                      <a:pt x="362"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a:off x="7118925" y="2249100"/>
                <a:ext cx="232625" cy="136625"/>
              </a:xfrm>
              <a:custGeom>
                <a:avLst/>
                <a:gdLst/>
                <a:ahLst/>
                <a:cxnLst/>
                <a:rect l="l" t="t" r="r" b="b"/>
                <a:pathLst>
                  <a:path w="9305" h="5465" extrusionOk="0">
                    <a:moveTo>
                      <a:pt x="37" y="1"/>
                    </a:moveTo>
                    <a:cubicBezTo>
                      <a:pt x="19" y="1"/>
                      <a:pt x="0" y="19"/>
                      <a:pt x="0" y="29"/>
                    </a:cubicBezTo>
                    <a:lnTo>
                      <a:pt x="0" y="5437"/>
                    </a:lnTo>
                    <a:cubicBezTo>
                      <a:pt x="0" y="5455"/>
                      <a:pt x="19" y="5465"/>
                      <a:pt x="37" y="5465"/>
                    </a:cubicBezTo>
                    <a:lnTo>
                      <a:pt x="9277" y="5465"/>
                    </a:lnTo>
                    <a:cubicBezTo>
                      <a:pt x="9295" y="5465"/>
                      <a:pt x="9305" y="5455"/>
                      <a:pt x="9305" y="5437"/>
                    </a:cubicBezTo>
                    <a:lnTo>
                      <a:pt x="9305" y="29"/>
                    </a:lnTo>
                    <a:cubicBezTo>
                      <a:pt x="9305" y="19"/>
                      <a:pt x="9295" y="1"/>
                      <a:pt x="9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a:off x="7117525" y="2247725"/>
                <a:ext cx="235650" cy="139625"/>
              </a:xfrm>
              <a:custGeom>
                <a:avLst/>
                <a:gdLst/>
                <a:ahLst/>
                <a:cxnLst/>
                <a:rect l="l" t="t" r="r" b="b"/>
                <a:pathLst>
                  <a:path w="9426" h="5585" extrusionOk="0">
                    <a:moveTo>
                      <a:pt x="9305" y="111"/>
                    </a:moveTo>
                    <a:lnTo>
                      <a:pt x="9305" y="5464"/>
                    </a:lnTo>
                    <a:lnTo>
                      <a:pt x="121" y="5464"/>
                    </a:lnTo>
                    <a:lnTo>
                      <a:pt x="121" y="111"/>
                    </a:lnTo>
                    <a:close/>
                    <a:moveTo>
                      <a:pt x="93" y="0"/>
                    </a:moveTo>
                    <a:cubicBezTo>
                      <a:pt x="38" y="0"/>
                      <a:pt x="0" y="37"/>
                      <a:pt x="0" y="84"/>
                    </a:cubicBezTo>
                    <a:lnTo>
                      <a:pt x="0" y="5492"/>
                    </a:lnTo>
                    <a:cubicBezTo>
                      <a:pt x="0" y="5538"/>
                      <a:pt x="38" y="5585"/>
                      <a:pt x="93" y="5585"/>
                    </a:cubicBezTo>
                    <a:lnTo>
                      <a:pt x="9333" y="5585"/>
                    </a:lnTo>
                    <a:cubicBezTo>
                      <a:pt x="9379" y="5585"/>
                      <a:pt x="9426" y="5538"/>
                      <a:pt x="9426" y="5492"/>
                    </a:cubicBezTo>
                    <a:lnTo>
                      <a:pt x="9426" y="84"/>
                    </a:lnTo>
                    <a:cubicBezTo>
                      <a:pt x="9426" y="37"/>
                      <a:pt x="9379" y="0"/>
                      <a:pt x="9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a:off x="7224200" y="2280875"/>
                <a:ext cx="98600" cy="2825"/>
              </a:xfrm>
              <a:custGeom>
                <a:avLst/>
                <a:gdLst/>
                <a:ahLst/>
                <a:cxnLst/>
                <a:rect l="l" t="t" r="r" b="b"/>
                <a:pathLst>
                  <a:path w="3944" h="113" extrusionOk="0">
                    <a:moveTo>
                      <a:pt x="56" y="1"/>
                    </a:moveTo>
                    <a:cubicBezTo>
                      <a:pt x="19" y="1"/>
                      <a:pt x="1" y="19"/>
                      <a:pt x="1" y="56"/>
                    </a:cubicBezTo>
                    <a:cubicBezTo>
                      <a:pt x="1" y="84"/>
                      <a:pt x="19" y="112"/>
                      <a:pt x="56" y="112"/>
                    </a:cubicBezTo>
                    <a:lnTo>
                      <a:pt x="3888" y="112"/>
                    </a:lnTo>
                    <a:cubicBezTo>
                      <a:pt x="3915" y="112"/>
                      <a:pt x="3943" y="84"/>
                      <a:pt x="3943" y="56"/>
                    </a:cubicBezTo>
                    <a:cubicBezTo>
                      <a:pt x="3943" y="19"/>
                      <a:pt x="3915" y="1"/>
                      <a:pt x="38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a:off x="7224200" y="2296650"/>
                <a:ext cx="36450" cy="3050"/>
              </a:xfrm>
              <a:custGeom>
                <a:avLst/>
                <a:gdLst/>
                <a:ahLst/>
                <a:cxnLst/>
                <a:rect l="l" t="t" r="r" b="b"/>
                <a:pathLst>
                  <a:path w="1458" h="122" extrusionOk="0">
                    <a:moveTo>
                      <a:pt x="56" y="0"/>
                    </a:moveTo>
                    <a:cubicBezTo>
                      <a:pt x="19" y="0"/>
                      <a:pt x="1" y="28"/>
                      <a:pt x="1" y="56"/>
                    </a:cubicBezTo>
                    <a:cubicBezTo>
                      <a:pt x="1" y="93"/>
                      <a:pt x="19" y="121"/>
                      <a:pt x="56" y="121"/>
                    </a:cubicBezTo>
                    <a:lnTo>
                      <a:pt x="1401" y="121"/>
                    </a:lnTo>
                    <a:cubicBezTo>
                      <a:pt x="1429" y="121"/>
                      <a:pt x="1457" y="93"/>
                      <a:pt x="1457" y="56"/>
                    </a:cubicBezTo>
                    <a:cubicBezTo>
                      <a:pt x="1457" y="28"/>
                      <a:pt x="1429" y="0"/>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9"/>
              <p:cNvSpPr/>
              <p:nvPr/>
            </p:nvSpPr>
            <p:spPr>
              <a:xfrm>
                <a:off x="7271525" y="2296650"/>
                <a:ext cx="43850" cy="3050"/>
              </a:xfrm>
              <a:custGeom>
                <a:avLst/>
                <a:gdLst/>
                <a:ahLst/>
                <a:cxnLst/>
                <a:rect l="l" t="t" r="r" b="b"/>
                <a:pathLst>
                  <a:path w="1754" h="122" extrusionOk="0">
                    <a:moveTo>
                      <a:pt x="65" y="0"/>
                    </a:moveTo>
                    <a:cubicBezTo>
                      <a:pt x="28" y="0"/>
                      <a:pt x="0" y="28"/>
                      <a:pt x="0" y="56"/>
                    </a:cubicBezTo>
                    <a:cubicBezTo>
                      <a:pt x="0" y="93"/>
                      <a:pt x="28" y="121"/>
                      <a:pt x="65" y="121"/>
                    </a:cubicBezTo>
                    <a:lnTo>
                      <a:pt x="1698" y="121"/>
                    </a:lnTo>
                    <a:cubicBezTo>
                      <a:pt x="1726" y="121"/>
                      <a:pt x="1753" y="93"/>
                      <a:pt x="1753" y="56"/>
                    </a:cubicBezTo>
                    <a:cubicBezTo>
                      <a:pt x="1753" y="28"/>
                      <a:pt x="1726"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9"/>
              <p:cNvSpPr/>
              <p:nvPr/>
            </p:nvSpPr>
            <p:spPr>
              <a:xfrm>
                <a:off x="7224200" y="2344900"/>
                <a:ext cx="64275" cy="2800"/>
              </a:xfrm>
              <a:custGeom>
                <a:avLst/>
                <a:gdLst/>
                <a:ahLst/>
                <a:cxnLst/>
                <a:rect l="l" t="t" r="r" b="b"/>
                <a:pathLst>
                  <a:path w="2571" h="112" extrusionOk="0">
                    <a:moveTo>
                      <a:pt x="56" y="0"/>
                    </a:moveTo>
                    <a:cubicBezTo>
                      <a:pt x="19" y="0"/>
                      <a:pt x="1" y="19"/>
                      <a:pt x="1" y="56"/>
                    </a:cubicBezTo>
                    <a:cubicBezTo>
                      <a:pt x="1" y="84"/>
                      <a:pt x="19" y="111"/>
                      <a:pt x="56" y="111"/>
                    </a:cubicBezTo>
                    <a:lnTo>
                      <a:pt x="2515" y="111"/>
                    </a:lnTo>
                    <a:cubicBezTo>
                      <a:pt x="2543" y="111"/>
                      <a:pt x="2570" y="84"/>
                      <a:pt x="2570" y="56"/>
                    </a:cubicBezTo>
                    <a:cubicBezTo>
                      <a:pt x="2570" y="19"/>
                      <a:pt x="2543" y="0"/>
                      <a:pt x="2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7224200" y="2313350"/>
                <a:ext cx="99525" cy="2800"/>
              </a:xfrm>
              <a:custGeom>
                <a:avLst/>
                <a:gdLst/>
                <a:ahLst/>
                <a:cxnLst/>
                <a:rect l="l" t="t" r="r" b="b"/>
                <a:pathLst>
                  <a:path w="3981" h="112" extrusionOk="0">
                    <a:moveTo>
                      <a:pt x="56" y="0"/>
                    </a:moveTo>
                    <a:cubicBezTo>
                      <a:pt x="19" y="0"/>
                      <a:pt x="1" y="28"/>
                      <a:pt x="1" y="56"/>
                    </a:cubicBezTo>
                    <a:cubicBezTo>
                      <a:pt x="1" y="93"/>
                      <a:pt x="19" y="112"/>
                      <a:pt x="56" y="112"/>
                    </a:cubicBezTo>
                    <a:lnTo>
                      <a:pt x="3925" y="112"/>
                    </a:lnTo>
                    <a:cubicBezTo>
                      <a:pt x="3953" y="112"/>
                      <a:pt x="3980" y="93"/>
                      <a:pt x="3980" y="56"/>
                    </a:cubicBezTo>
                    <a:cubicBezTo>
                      <a:pt x="3980" y="28"/>
                      <a:pt x="3953" y="0"/>
                      <a:pt x="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9"/>
              <p:cNvSpPr/>
              <p:nvPr/>
            </p:nvSpPr>
            <p:spPr>
              <a:xfrm>
                <a:off x="7224200" y="2329125"/>
                <a:ext cx="33425" cy="3025"/>
              </a:xfrm>
              <a:custGeom>
                <a:avLst/>
                <a:gdLst/>
                <a:ahLst/>
                <a:cxnLst/>
                <a:rect l="l" t="t" r="r" b="b"/>
                <a:pathLst>
                  <a:path w="1337" h="121" extrusionOk="0">
                    <a:moveTo>
                      <a:pt x="56" y="0"/>
                    </a:moveTo>
                    <a:cubicBezTo>
                      <a:pt x="19" y="0"/>
                      <a:pt x="1" y="28"/>
                      <a:pt x="1" y="65"/>
                    </a:cubicBezTo>
                    <a:cubicBezTo>
                      <a:pt x="1" y="93"/>
                      <a:pt x="19" y="121"/>
                      <a:pt x="56" y="121"/>
                    </a:cubicBezTo>
                    <a:lnTo>
                      <a:pt x="1281" y="121"/>
                    </a:lnTo>
                    <a:cubicBezTo>
                      <a:pt x="1309" y="121"/>
                      <a:pt x="1337" y="93"/>
                      <a:pt x="1337" y="65"/>
                    </a:cubicBezTo>
                    <a:cubicBezTo>
                      <a:pt x="1337" y="28"/>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9"/>
              <p:cNvSpPr/>
              <p:nvPr/>
            </p:nvSpPr>
            <p:spPr>
              <a:xfrm>
                <a:off x="7264100" y="2329125"/>
                <a:ext cx="58700" cy="3025"/>
              </a:xfrm>
              <a:custGeom>
                <a:avLst/>
                <a:gdLst/>
                <a:ahLst/>
                <a:cxnLst/>
                <a:rect l="l" t="t" r="r" b="b"/>
                <a:pathLst>
                  <a:path w="2348" h="121" extrusionOk="0">
                    <a:moveTo>
                      <a:pt x="56" y="0"/>
                    </a:moveTo>
                    <a:cubicBezTo>
                      <a:pt x="28" y="0"/>
                      <a:pt x="0" y="28"/>
                      <a:pt x="0" y="65"/>
                    </a:cubicBezTo>
                    <a:cubicBezTo>
                      <a:pt x="0" y="93"/>
                      <a:pt x="28" y="121"/>
                      <a:pt x="56" y="121"/>
                    </a:cubicBezTo>
                    <a:lnTo>
                      <a:pt x="2292" y="121"/>
                    </a:lnTo>
                    <a:cubicBezTo>
                      <a:pt x="2319" y="121"/>
                      <a:pt x="2347" y="93"/>
                      <a:pt x="2347" y="65"/>
                    </a:cubicBezTo>
                    <a:cubicBezTo>
                      <a:pt x="2347" y="28"/>
                      <a:pt x="2319" y="0"/>
                      <a:pt x="2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9"/>
              <p:cNvSpPr/>
              <p:nvPr/>
            </p:nvSpPr>
            <p:spPr>
              <a:xfrm>
                <a:off x="7136550" y="2273925"/>
                <a:ext cx="70525" cy="70525"/>
              </a:xfrm>
              <a:custGeom>
                <a:avLst/>
                <a:gdLst/>
                <a:ahLst/>
                <a:cxnLst/>
                <a:rect l="l" t="t" r="r" b="b"/>
                <a:pathLst>
                  <a:path w="2821" h="2821" extrusionOk="0">
                    <a:moveTo>
                      <a:pt x="1410" y="0"/>
                    </a:moveTo>
                    <a:cubicBezTo>
                      <a:pt x="631" y="0"/>
                      <a:pt x="0" y="631"/>
                      <a:pt x="0" y="1410"/>
                    </a:cubicBezTo>
                    <a:cubicBezTo>
                      <a:pt x="0" y="2190"/>
                      <a:pt x="631" y="2820"/>
                      <a:pt x="1410" y="2820"/>
                    </a:cubicBezTo>
                    <a:cubicBezTo>
                      <a:pt x="2189" y="2820"/>
                      <a:pt x="2820" y="2190"/>
                      <a:pt x="2820" y="1410"/>
                    </a:cubicBezTo>
                    <a:lnTo>
                      <a:pt x="1410" y="1410"/>
                    </a:lnTo>
                    <a:lnTo>
                      <a:pt x="1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9"/>
              <p:cNvSpPr/>
              <p:nvPr/>
            </p:nvSpPr>
            <p:spPr>
              <a:xfrm>
                <a:off x="7135150" y="2272525"/>
                <a:ext cx="73300" cy="73550"/>
              </a:xfrm>
              <a:custGeom>
                <a:avLst/>
                <a:gdLst/>
                <a:ahLst/>
                <a:cxnLst/>
                <a:rect l="l" t="t" r="r" b="b"/>
                <a:pathLst>
                  <a:path w="2932" h="2942" extrusionOk="0">
                    <a:moveTo>
                      <a:pt x="1411" y="121"/>
                    </a:moveTo>
                    <a:lnTo>
                      <a:pt x="1411" y="1466"/>
                    </a:lnTo>
                    <a:cubicBezTo>
                      <a:pt x="1411" y="1504"/>
                      <a:pt x="1438" y="1531"/>
                      <a:pt x="1466" y="1531"/>
                    </a:cubicBezTo>
                    <a:lnTo>
                      <a:pt x="2821" y="1531"/>
                    </a:lnTo>
                    <a:cubicBezTo>
                      <a:pt x="2783" y="2246"/>
                      <a:pt x="2190" y="2821"/>
                      <a:pt x="1466" y="2821"/>
                    </a:cubicBezTo>
                    <a:cubicBezTo>
                      <a:pt x="724" y="2821"/>
                      <a:pt x="112" y="2218"/>
                      <a:pt x="112" y="1466"/>
                    </a:cubicBezTo>
                    <a:cubicBezTo>
                      <a:pt x="112" y="743"/>
                      <a:pt x="687" y="149"/>
                      <a:pt x="1411" y="121"/>
                    </a:cubicBezTo>
                    <a:close/>
                    <a:moveTo>
                      <a:pt x="1466" y="1"/>
                    </a:moveTo>
                    <a:cubicBezTo>
                      <a:pt x="659" y="1"/>
                      <a:pt x="0" y="659"/>
                      <a:pt x="0" y="1476"/>
                    </a:cubicBezTo>
                    <a:cubicBezTo>
                      <a:pt x="0" y="2283"/>
                      <a:pt x="659" y="2941"/>
                      <a:pt x="1466" y="2941"/>
                    </a:cubicBezTo>
                    <a:cubicBezTo>
                      <a:pt x="2273" y="2941"/>
                      <a:pt x="2932" y="2283"/>
                      <a:pt x="2932" y="1476"/>
                    </a:cubicBezTo>
                    <a:cubicBezTo>
                      <a:pt x="2932" y="1439"/>
                      <a:pt x="2913" y="1411"/>
                      <a:pt x="2876" y="1411"/>
                    </a:cubicBezTo>
                    <a:lnTo>
                      <a:pt x="1522" y="1411"/>
                    </a:lnTo>
                    <a:lnTo>
                      <a:pt x="1522" y="56"/>
                    </a:lnTo>
                    <a:cubicBezTo>
                      <a:pt x="1522" y="29"/>
                      <a:pt x="1503"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9"/>
              <p:cNvSpPr/>
              <p:nvPr/>
            </p:nvSpPr>
            <p:spPr>
              <a:xfrm>
                <a:off x="7133525" y="2274375"/>
                <a:ext cx="70525" cy="70550"/>
              </a:xfrm>
              <a:custGeom>
                <a:avLst/>
                <a:gdLst/>
                <a:ahLst/>
                <a:cxnLst/>
                <a:rect l="l" t="t" r="r" b="b"/>
                <a:pathLst>
                  <a:path w="2821" h="2822" extrusionOk="0">
                    <a:moveTo>
                      <a:pt x="1411" y="1"/>
                    </a:moveTo>
                    <a:cubicBezTo>
                      <a:pt x="631" y="1"/>
                      <a:pt x="1" y="632"/>
                      <a:pt x="1" y="1411"/>
                    </a:cubicBezTo>
                    <a:cubicBezTo>
                      <a:pt x="1" y="2190"/>
                      <a:pt x="631" y="2821"/>
                      <a:pt x="1411" y="2821"/>
                    </a:cubicBezTo>
                    <a:cubicBezTo>
                      <a:pt x="2190" y="2821"/>
                      <a:pt x="2821" y="2190"/>
                      <a:pt x="2821" y="1411"/>
                    </a:cubicBezTo>
                    <a:lnTo>
                      <a:pt x="1411" y="1411"/>
                    </a:lnTo>
                    <a:lnTo>
                      <a:pt x="1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9"/>
              <p:cNvSpPr/>
              <p:nvPr/>
            </p:nvSpPr>
            <p:spPr>
              <a:xfrm>
                <a:off x="7132125" y="2273000"/>
                <a:ext cx="73325" cy="73525"/>
              </a:xfrm>
              <a:custGeom>
                <a:avLst/>
                <a:gdLst/>
                <a:ahLst/>
                <a:cxnLst/>
                <a:rect l="l" t="t" r="r" b="b"/>
                <a:pathLst>
                  <a:path w="2933" h="2941" extrusionOk="0">
                    <a:moveTo>
                      <a:pt x="1411" y="121"/>
                    </a:moveTo>
                    <a:lnTo>
                      <a:pt x="1411" y="1531"/>
                    </a:lnTo>
                    <a:lnTo>
                      <a:pt x="2812" y="1531"/>
                    </a:lnTo>
                    <a:cubicBezTo>
                      <a:pt x="2784" y="2245"/>
                      <a:pt x="2190" y="2820"/>
                      <a:pt x="1467" y="2820"/>
                    </a:cubicBezTo>
                    <a:cubicBezTo>
                      <a:pt x="715" y="2820"/>
                      <a:pt x="112" y="2217"/>
                      <a:pt x="112" y="1466"/>
                    </a:cubicBezTo>
                    <a:cubicBezTo>
                      <a:pt x="112" y="742"/>
                      <a:pt x="687" y="149"/>
                      <a:pt x="1411" y="121"/>
                    </a:cubicBezTo>
                    <a:close/>
                    <a:moveTo>
                      <a:pt x="1467" y="0"/>
                    </a:moveTo>
                    <a:cubicBezTo>
                      <a:pt x="660" y="0"/>
                      <a:pt x="1" y="659"/>
                      <a:pt x="1" y="1466"/>
                    </a:cubicBezTo>
                    <a:cubicBezTo>
                      <a:pt x="1" y="2282"/>
                      <a:pt x="660" y="2941"/>
                      <a:pt x="1467" y="2941"/>
                    </a:cubicBezTo>
                    <a:cubicBezTo>
                      <a:pt x="2274" y="2941"/>
                      <a:pt x="2932" y="2282"/>
                      <a:pt x="2932" y="1466"/>
                    </a:cubicBezTo>
                    <a:lnTo>
                      <a:pt x="2932" y="1410"/>
                    </a:lnTo>
                    <a:lnTo>
                      <a:pt x="1522" y="1410"/>
                    </a:lnTo>
                    <a:lnTo>
                      <a:pt x="15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9"/>
              <p:cNvSpPr/>
              <p:nvPr/>
            </p:nvSpPr>
            <p:spPr>
              <a:xfrm>
                <a:off x="7288225" y="2174500"/>
                <a:ext cx="117825" cy="104850"/>
              </a:xfrm>
              <a:custGeom>
                <a:avLst/>
                <a:gdLst/>
                <a:ahLst/>
                <a:cxnLst/>
                <a:rect l="l" t="t" r="r" b="b"/>
                <a:pathLst>
                  <a:path w="4713" h="4194" extrusionOk="0">
                    <a:moveTo>
                      <a:pt x="2354" y="0"/>
                    </a:moveTo>
                    <a:cubicBezTo>
                      <a:pt x="1744" y="0"/>
                      <a:pt x="1140" y="266"/>
                      <a:pt x="724" y="777"/>
                    </a:cubicBezTo>
                    <a:cubicBezTo>
                      <a:pt x="0" y="1677"/>
                      <a:pt x="130" y="2994"/>
                      <a:pt x="1030" y="3727"/>
                    </a:cubicBezTo>
                    <a:cubicBezTo>
                      <a:pt x="1420" y="4040"/>
                      <a:pt x="1888" y="4194"/>
                      <a:pt x="2352" y="4194"/>
                    </a:cubicBezTo>
                    <a:cubicBezTo>
                      <a:pt x="2961" y="4194"/>
                      <a:pt x="3564" y="3931"/>
                      <a:pt x="3980" y="3421"/>
                    </a:cubicBezTo>
                    <a:cubicBezTo>
                      <a:pt x="4713" y="2521"/>
                      <a:pt x="4573" y="1204"/>
                      <a:pt x="3674" y="471"/>
                    </a:cubicBezTo>
                    <a:cubicBezTo>
                      <a:pt x="3285" y="154"/>
                      <a:pt x="2818"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7293325" y="2173275"/>
                <a:ext cx="107625" cy="107625"/>
              </a:xfrm>
              <a:custGeom>
                <a:avLst/>
                <a:gdLst/>
                <a:ahLst/>
                <a:cxnLst/>
                <a:rect l="l" t="t" r="r" b="b"/>
                <a:pathLst>
                  <a:path w="4305" h="4305" extrusionOk="0">
                    <a:moveTo>
                      <a:pt x="2152" y="112"/>
                    </a:moveTo>
                    <a:cubicBezTo>
                      <a:pt x="3275" y="112"/>
                      <a:pt x="4193" y="1030"/>
                      <a:pt x="4193" y="2153"/>
                    </a:cubicBezTo>
                    <a:cubicBezTo>
                      <a:pt x="4193" y="3275"/>
                      <a:pt x="3275" y="4193"/>
                      <a:pt x="2152" y="4193"/>
                    </a:cubicBezTo>
                    <a:cubicBezTo>
                      <a:pt x="1030" y="4193"/>
                      <a:pt x="111" y="3275"/>
                      <a:pt x="111" y="2153"/>
                    </a:cubicBezTo>
                    <a:cubicBezTo>
                      <a:pt x="111" y="1030"/>
                      <a:pt x="1030" y="112"/>
                      <a:pt x="2152" y="112"/>
                    </a:cubicBezTo>
                    <a:close/>
                    <a:moveTo>
                      <a:pt x="2152" y="0"/>
                    </a:moveTo>
                    <a:cubicBezTo>
                      <a:pt x="965" y="0"/>
                      <a:pt x="0" y="965"/>
                      <a:pt x="0" y="2153"/>
                    </a:cubicBezTo>
                    <a:cubicBezTo>
                      <a:pt x="0" y="3340"/>
                      <a:pt x="965" y="4305"/>
                      <a:pt x="2152" y="4305"/>
                    </a:cubicBezTo>
                    <a:cubicBezTo>
                      <a:pt x="3340" y="4305"/>
                      <a:pt x="4305" y="3340"/>
                      <a:pt x="4305" y="2153"/>
                    </a:cubicBezTo>
                    <a:cubicBezTo>
                      <a:pt x="4305" y="965"/>
                      <a:pt x="3340" y="0"/>
                      <a:pt x="2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p:nvPr/>
            </p:nvSpPr>
            <p:spPr>
              <a:xfrm>
                <a:off x="7296575" y="2169100"/>
                <a:ext cx="112725" cy="104825"/>
              </a:xfrm>
              <a:custGeom>
                <a:avLst/>
                <a:gdLst/>
                <a:ahLst/>
                <a:cxnLst/>
                <a:rect l="l" t="t" r="r" b="b"/>
                <a:pathLst>
                  <a:path w="4509" h="4193" extrusionOk="0">
                    <a:moveTo>
                      <a:pt x="2260" y="1"/>
                    </a:moveTo>
                    <a:cubicBezTo>
                      <a:pt x="2148" y="1"/>
                      <a:pt x="2035" y="10"/>
                      <a:pt x="1920" y="28"/>
                    </a:cubicBezTo>
                    <a:cubicBezTo>
                      <a:pt x="779" y="214"/>
                      <a:pt x="0" y="1290"/>
                      <a:pt x="186" y="2431"/>
                    </a:cubicBezTo>
                    <a:cubicBezTo>
                      <a:pt x="353" y="3459"/>
                      <a:pt x="1242" y="4193"/>
                      <a:pt x="2251" y="4193"/>
                    </a:cubicBezTo>
                    <a:cubicBezTo>
                      <a:pt x="2362" y="4193"/>
                      <a:pt x="2475" y="4184"/>
                      <a:pt x="2588" y="4166"/>
                    </a:cubicBezTo>
                    <a:cubicBezTo>
                      <a:pt x="3739" y="3980"/>
                      <a:pt x="4509" y="2904"/>
                      <a:pt x="4323" y="1763"/>
                    </a:cubicBezTo>
                    <a:cubicBezTo>
                      <a:pt x="4156" y="728"/>
                      <a:pt x="3268" y="1"/>
                      <a:pt x="2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9"/>
              <p:cNvSpPr/>
              <p:nvPr/>
            </p:nvSpPr>
            <p:spPr>
              <a:xfrm>
                <a:off x="7299125" y="2167700"/>
                <a:ext cx="107850" cy="107650"/>
              </a:xfrm>
              <a:custGeom>
                <a:avLst/>
                <a:gdLst/>
                <a:ahLst/>
                <a:cxnLst/>
                <a:rect l="l" t="t" r="r" b="b"/>
                <a:pathLst>
                  <a:path w="4314" h="4306" extrusionOk="0">
                    <a:moveTo>
                      <a:pt x="2162" y="121"/>
                    </a:moveTo>
                    <a:cubicBezTo>
                      <a:pt x="3284" y="121"/>
                      <a:pt x="4193" y="1030"/>
                      <a:pt x="4193" y="2153"/>
                    </a:cubicBezTo>
                    <a:cubicBezTo>
                      <a:pt x="4193" y="3275"/>
                      <a:pt x="3284" y="4194"/>
                      <a:pt x="2162" y="4194"/>
                    </a:cubicBezTo>
                    <a:cubicBezTo>
                      <a:pt x="1030" y="4194"/>
                      <a:pt x="121" y="3275"/>
                      <a:pt x="121" y="2153"/>
                    </a:cubicBezTo>
                    <a:cubicBezTo>
                      <a:pt x="121" y="1030"/>
                      <a:pt x="1030" y="121"/>
                      <a:pt x="2162" y="121"/>
                    </a:cubicBezTo>
                    <a:close/>
                    <a:moveTo>
                      <a:pt x="2162" y="1"/>
                    </a:moveTo>
                    <a:cubicBezTo>
                      <a:pt x="974" y="1"/>
                      <a:pt x="0" y="965"/>
                      <a:pt x="0" y="2153"/>
                    </a:cubicBezTo>
                    <a:cubicBezTo>
                      <a:pt x="0" y="3340"/>
                      <a:pt x="974" y="4305"/>
                      <a:pt x="2162" y="4305"/>
                    </a:cubicBezTo>
                    <a:cubicBezTo>
                      <a:pt x="3349" y="4305"/>
                      <a:pt x="4314" y="3340"/>
                      <a:pt x="4314" y="2153"/>
                    </a:cubicBezTo>
                    <a:cubicBezTo>
                      <a:pt x="4314" y="965"/>
                      <a:pt x="3349" y="1"/>
                      <a:pt x="2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9"/>
              <p:cNvSpPr/>
              <p:nvPr/>
            </p:nvSpPr>
            <p:spPr>
              <a:xfrm>
                <a:off x="7335750" y="2167700"/>
                <a:ext cx="34125" cy="107650"/>
              </a:xfrm>
              <a:custGeom>
                <a:avLst/>
                <a:gdLst/>
                <a:ahLst/>
                <a:cxnLst/>
                <a:rect l="l" t="t" r="r" b="b"/>
                <a:pathLst>
                  <a:path w="1365" h="4306" extrusionOk="0">
                    <a:moveTo>
                      <a:pt x="678" y="121"/>
                    </a:moveTo>
                    <a:cubicBezTo>
                      <a:pt x="947" y="121"/>
                      <a:pt x="1244" y="956"/>
                      <a:pt x="1244" y="2153"/>
                    </a:cubicBezTo>
                    <a:cubicBezTo>
                      <a:pt x="1244" y="3359"/>
                      <a:pt x="947" y="4194"/>
                      <a:pt x="678" y="4194"/>
                    </a:cubicBezTo>
                    <a:cubicBezTo>
                      <a:pt x="409" y="4194"/>
                      <a:pt x="112" y="3359"/>
                      <a:pt x="112" y="2153"/>
                    </a:cubicBezTo>
                    <a:cubicBezTo>
                      <a:pt x="112" y="956"/>
                      <a:pt x="409" y="121"/>
                      <a:pt x="678" y="121"/>
                    </a:cubicBezTo>
                    <a:close/>
                    <a:moveTo>
                      <a:pt x="678" y="1"/>
                    </a:moveTo>
                    <a:cubicBezTo>
                      <a:pt x="233" y="1"/>
                      <a:pt x="1" y="1114"/>
                      <a:pt x="1" y="2153"/>
                    </a:cubicBezTo>
                    <a:cubicBezTo>
                      <a:pt x="1" y="3201"/>
                      <a:pt x="233" y="4305"/>
                      <a:pt x="678" y="4305"/>
                    </a:cubicBezTo>
                    <a:cubicBezTo>
                      <a:pt x="1123" y="4305"/>
                      <a:pt x="1364" y="3201"/>
                      <a:pt x="1364" y="2153"/>
                    </a:cubicBezTo>
                    <a:cubicBezTo>
                      <a:pt x="1364" y="1114"/>
                      <a:pt x="1123"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p:nvPr/>
            </p:nvSpPr>
            <p:spPr>
              <a:xfrm>
                <a:off x="7303050" y="2203425"/>
                <a:ext cx="99050" cy="2800"/>
              </a:xfrm>
              <a:custGeom>
                <a:avLst/>
                <a:gdLst/>
                <a:ahLst/>
                <a:cxnLst/>
                <a:rect l="l" t="t" r="r" b="b"/>
                <a:pathLst>
                  <a:path w="3962" h="112" extrusionOk="0">
                    <a:moveTo>
                      <a:pt x="1" y="0"/>
                    </a:moveTo>
                    <a:lnTo>
                      <a:pt x="1" y="112"/>
                    </a:lnTo>
                    <a:lnTo>
                      <a:pt x="3962" y="112"/>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7303050" y="2238675"/>
                <a:ext cx="99050" cy="3025"/>
              </a:xfrm>
              <a:custGeom>
                <a:avLst/>
                <a:gdLst/>
                <a:ahLst/>
                <a:cxnLst/>
                <a:rect l="l" t="t" r="r" b="b"/>
                <a:pathLst>
                  <a:path w="3962" h="121" extrusionOk="0">
                    <a:moveTo>
                      <a:pt x="1" y="0"/>
                    </a:moveTo>
                    <a:lnTo>
                      <a:pt x="1" y="121"/>
                    </a:lnTo>
                    <a:lnTo>
                      <a:pt x="3962" y="121"/>
                    </a:lnTo>
                    <a:lnTo>
                      <a:pt x="39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19"/>
            <p:cNvSpPr/>
            <p:nvPr/>
          </p:nvSpPr>
          <p:spPr>
            <a:xfrm>
              <a:off x="1925692" y="2196479"/>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19"/>
            <p:cNvGrpSpPr/>
            <p:nvPr/>
          </p:nvGrpSpPr>
          <p:grpSpPr>
            <a:xfrm>
              <a:off x="3729110" y="795775"/>
              <a:ext cx="1239906" cy="584116"/>
              <a:chOff x="6947135" y="2460525"/>
              <a:chExt cx="1239906" cy="584116"/>
            </a:xfrm>
          </p:grpSpPr>
          <p:sp>
            <p:nvSpPr>
              <p:cNvPr id="370" name="Google Shape;370;p19"/>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9"/>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9"/>
            <p:cNvGrpSpPr/>
            <p:nvPr/>
          </p:nvGrpSpPr>
          <p:grpSpPr>
            <a:xfrm>
              <a:off x="3657353" y="1571295"/>
              <a:ext cx="1466651" cy="1625718"/>
              <a:chOff x="6964178" y="2817557"/>
              <a:chExt cx="1466651" cy="1625718"/>
            </a:xfrm>
          </p:grpSpPr>
          <p:sp>
            <p:nvSpPr>
              <p:cNvPr id="402" name="Google Shape;402;p19"/>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8344335" y="3571324"/>
                <a:ext cx="36238" cy="35522"/>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8251948" y="3571324"/>
                <a:ext cx="36318" cy="35522"/>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8376830" y="3208544"/>
                <a:ext cx="53999" cy="54796"/>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9"/>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9"/>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9"/>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9"/>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7003284" y="3902326"/>
                <a:ext cx="295642" cy="127193"/>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6998107" y="3897627"/>
                <a:ext cx="305996" cy="136273"/>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6969355" y="3873495"/>
                <a:ext cx="48106" cy="48106"/>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7282596" y="3887114"/>
                <a:ext cx="591125" cy="551940"/>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7277420" y="3882176"/>
                <a:ext cx="589692" cy="561099"/>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7236801" y="3869592"/>
                <a:ext cx="627364" cy="551781"/>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250102" y="3865769"/>
                <a:ext cx="588895" cy="561258"/>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7643863" y="3925423"/>
                <a:ext cx="134600" cy="135078"/>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7895061" y="4209673"/>
                <a:ext cx="304483"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7890681" y="4205293"/>
                <a:ext cx="314040" cy="48106"/>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7895061" y="4136560"/>
                <a:ext cx="175219" cy="25885"/>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7890681" y="4132100"/>
                <a:ext cx="184060"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7895061" y="4064163"/>
                <a:ext cx="175219"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890681" y="4059703"/>
                <a:ext cx="184060"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7475415" y="3969546"/>
                <a:ext cx="156025" cy="115326"/>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7471035" y="3964369"/>
                <a:ext cx="164786" cy="125680"/>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7437744" y="4085587"/>
                <a:ext cx="231369" cy="192900"/>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7433283" y="4080411"/>
                <a:ext cx="240209" cy="202537"/>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7532361" y="4141737"/>
                <a:ext cx="42132" cy="80601"/>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7527901" y="4137277"/>
                <a:ext cx="51769" cy="89521"/>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19"/>
            <p:cNvGrpSpPr/>
            <p:nvPr/>
          </p:nvGrpSpPr>
          <p:grpSpPr>
            <a:xfrm flipH="1">
              <a:off x="3725955" y="3512636"/>
              <a:ext cx="1329443" cy="916475"/>
              <a:chOff x="713230" y="2963286"/>
              <a:chExt cx="1329443" cy="916475"/>
            </a:xfrm>
          </p:grpSpPr>
          <p:sp>
            <p:nvSpPr>
              <p:cNvPr id="472" name="Google Shape;472;p19"/>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9"/>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9"/>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12"/>
        <p:cNvGrpSpPr/>
        <p:nvPr/>
      </p:nvGrpSpPr>
      <p:grpSpPr>
        <a:xfrm>
          <a:off x="0" y="0"/>
          <a:ext cx="0" cy="0"/>
          <a:chOff x="0" y="0"/>
          <a:chExt cx="0" cy="0"/>
        </a:xfrm>
      </p:grpSpPr>
      <p:grpSp>
        <p:nvGrpSpPr>
          <p:cNvPr id="513" name="Google Shape;513;p20"/>
          <p:cNvGrpSpPr/>
          <p:nvPr/>
        </p:nvGrpSpPr>
        <p:grpSpPr>
          <a:xfrm>
            <a:off x="518850" y="392550"/>
            <a:ext cx="8106300" cy="4358400"/>
            <a:chOff x="518850" y="392550"/>
            <a:chExt cx="8106300" cy="4358400"/>
          </a:xfrm>
        </p:grpSpPr>
        <p:grpSp>
          <p:nvGrpSpPr>
            <p:cNvPr id="514" name="Google Shape;514;p20"/>
            <p:cNvGrpSpPr/>
            <p:nvPr/>
          </p:nvGrpSpPr>
          <p:grpSpPr>
            <a:xfrm>
              <a:off x="518850" y="392550"/>
              <a:ext cx="8106300" cy="396000"/>
              <a:chOff x="518850" y="385283"/>
              <a:chExt cx="8106300" cy="396000"/>
            </a:xfrm>
          </p:grpSpPr>
          <p:cxnSp>
            <p:nvCxnSpPr>
              <p:cNvPr id="515" name="Google Shape;515;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16" name="Google Shape;516;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17" name="Google Shape;517;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18" name="Google Shape;518;p20"/>
            <p:cNvGrpSpPr/>
            <p:nvPr/>
          </p:nvGrpSpPr>
          <p:grpSpPr>
            <a:xfrm rot="10800000">
              <a:off x="518850" y="4354950"/>
              <a:ext cx="8106300" cy="396000"/>
              <a:chOff x="518850" y="385283"/>
              <a:chExt cx="8106300" cy="396000"/>
            </a:xfrm>
          </p:grpSpPr>
          <p:cxnSp>
            <p:nvCxnSpPr>
              <p:cNvPr id="519" name="Google Shape;519;p20"/>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0" name="Google Shape;520;p20"/>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21" name="Google Shape;521;p20"/>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grpSp>
        <p:nvGrpSpPr>
          <p:cNvPr id="522" name="Google Shape;522;p20"/>
          <p:cNvGrpSpPr/>
          <p:nvPr/>
        </p:nvGrpSpPr>
        <p:grpSpPr>
          <a:xfrm>
            <a:off x="5441862" y="1343334"/>
            <a:ext cx="2955370" cy="2456833"/>
            <a:chOff x="5475412" y="1860275"/>
            <a:chExt cx="2955370" cy="2456833"/>
          </a:xfrm>
        </p:grpSpPr>
        <p:sp>
          <p:nvSpPr>
            <p:cNvPr id="523" name="Google Shape;523;p20"/>
            <p:cNvSpPr/>
            <p:nvPr/>
          </p:nvSpPr>
          <p:spPr>
            <a:xfrm>
              <a:off x="5581433" y="2425462"/>
              <a:ext cx="115169" cy="115739"/>
            </a:xfrm>
            <a:custGeom>
              <a:avLst/>
              <a:gdLst/>
              <a:ahLst/>
              <a:cxnLst/>
              <a:rect l="l" t="t" r="r" b="b"/>
              <a:pathLst>
                <a:path w="2023" h="2033" extrusionOk="0">
                  <a:moveTo>
                    <a:pt x="1011" y="186"/>
                  </a:moveTo>
                  <a:lnTo>
                    <a:pt x="1299" y="706"/>
                  </a:lnTo>
                  <a:cubicBezTo>
                    <a:pt x="1299" y="715"/>
                    <a:pt x="1308" y="724"/>
                    <a:pt x="1318" y="734"/>
                  </a:cubicBezTo>
                  <a:lnTo>
                    <a:pt x="1846" y="1021"/>
                  </a:lnTo>
                  <a:lnTo>
                    <a:pt x="1318" y="1309"/>
                  </a:lnTo>
                  <a:cubicBezTo>
                    <a:pt x="1308" y="1309"/>
                    <a:pt x="1299" y="1318"/>
                    <a:pt x="1299" y="1327"/>
                  </a:cubicBezTo>
                  <a:lnTo>
                    <a:pt x="1011" y="1856"/>
                  </a:lnTo>
                  <a:lnTo>
                    <a:pt x="724" y="1327"/>
                  </a:lnTo>
                  <a:cubicBezTo>
                    <a:pt x="715" y="1318"/>
                    <a:pt x="705" y="1309"/>
                    <a:pt x="696" y="1299"/>
                  </a:cubicBezTo>
                  <a:lnTo>
                    <a:pt x="177" y="1021"/>
                  </a:lnTo>
                  <a:lnTo>
                    <a:pt x="696" y="734"/>
                  </a:lnTo>
                  <a:cubicBezTo>
                    <a:pt x="705" y="724"/>
                    <a:pt x="715" y="715"/>
                    <a:pt x="724" y="706"/>
                  </a:cubicBezTo>
                  <a:lnTo>
                    <a:pt x="1011" y="186"/>
                  </a:lnTo>
                  <a:close/>
                  <a:moveTo>
                    <a:pt x="1011" y="1"/>
                  </a:moveTo>
                  <a:cubicBezTo>
                    <a:pt x="993" y="1"/>
                    <a:pt x="974" y="19"/>
                    <a:pt x="956" y="38"/>
                  </a:cubicBezTo>
                  <a:lnTo>
                    <a:pt x="631" y="641"/>
                  </a:lnTo>
                  <a:lnTo>
                    <a:pt x="28" y="965"/>
                  </a:lnTo>
                  <a:cubicBezTo>
                    <a:pt x="10" y="975"/>
                    <a:pt x="0" y="993"/>
                    <a:pt x="0" y="1012"/>
                  </a:cubicBezTo>
                  <a:cubicBezTo>
                    <a:pt x="0" y="1040"/>
                    <a:pt x="10" y="1058"/>
                    <a:pt x="28" y="1068"/>
                  </a:cubicBezTo>
                  <a:lnTo>
                    <a:pt x="631" y="1401"/>
                  </a:lnTo>
                  <a:lnTo>
                    <a:pt x="956" y="2004"/>
                  </a:lnTo>
                  <a:cubicBezTo>
                    <a:pt x="965" y="2023"/>
                    <a:pt x="984" y="2032"/>
                    <a:pt x="1011" y="2032"/>
                  </a:cubicBezTo>
                  <a:cubicBezTo>
                    <a:pt x="1030" y="2032"/>
                    <a:pt x="1049" y="2023"/>
                    <a:pt x="1058" y="2004"/>
                  </a:cubicBezTo>
                  <a:lnTo>
                    <a:pt x="1392" y="1401"/>
                  </a:lnTo>
                  <a:lnTo>
                    <a:pt x="1995" y="1068"/>
                  </a:lnTo>
                  <a:cubicBezTo>
                    <a:pt x="2013" y="1058"/>
                    <a:pt x="2023" y="1040"/>
                    <a:pt x="2023" y="1021"/>
                  </a:cubicBezTo>
                  <a:cubicBezTo>
                    <a:pt x="2023" y="1003"/>
                    <a:pt x="2013" y="984"/>
                    <a:pt x="1995" y="965"/>
                  </a:cubicBezTo>
                  <a:lnTo>
                    <a:pt x="1392" y="641"/>
                  </a:lnTo>
                  <a:lnTo>
                    <a:pt x="1067" y="38"/>
                  </a:lnTo>
                  <a:cubicBezTo>
                    <a:pt x="1049" y="19"/>
                    <a:pt x="1030" y="1"/>
                    <a:pt x="1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0"/>
            <p:cNvSpPr/>
            <p:nvPr/>
          </p:nvSpPr>
          <p:spPr>
            <a:xfrm>
              <a:off x="8233235" y="2755955"/>
              <a:ext cx="67690" cy="67633"/>
            </a:xfrm>
            <a:custGeom>
              <a:avLst/>
              <a:gdLst/>
              <a:ahLst/>
              <a:cxnLst/>
              <a:rect l="l" t="t" r="r" b="b"/>
              <a:pathLst>
                <a:path w="1189" h="1188" extrusionOk="0">
                  <a:moveTo>
                    <a:pt x="594" y="177"/>
                  </a:moveTo>
                  <a:lnTo>
                    <a:pt x="734" y="436"/>
                  </a:lnTo>
                  <a:cubicBezTo>
                    <a:pt x="743" y="446"/>
                    <a:pt x="752" y="455"/>
                    <a:pt x="761" y="455"/>
                  </a:cubicBezTo>
                  <a:lnTo>
                    <a:pt x="1012" y="594"/>
                  </a:lnTo>
                  <a:lnTo>
                    <a:pt x="752" y="733"/>
                  </a:lnTo>
                  <a:cubicBezTo>
                    <a:pt x="743" y="743"/>
                    <a:pt x="743" y="752"/>
                    <a:pt x="734" y="761"/>
                  </a:cubicBezTo>
                  <a:lnTo>
                    <a:pt x="594" y="1012"/>
                  </a:lnTo>
                  <a:lnTo>
                    <a:pt x="455" y="761"/>
                  </a:lnTo>
                  <a:cubicBezTo>
                    <a:pt x="446" y="752"/>
                    <a:pt x="437" y="743"/>
                    <a:pt x="427" y="733"/>
                  </a:cubicBezTo>
                  <a:lnTo>
                    <a:pt x="177" y="594"/>
                  </a:lnTo>
                  <a:lnTo>
                    <a:pt x="437" y="455"/>
                  </a:lnTo>
                  <a:cubicBezTo>
                    <a:pt x="446" y="446"/>
                    <a:pt x="446" y="446"/>
                    <a:pt x="455" y="436"/>
                  </a:cubicBezTo>
                  <a:lnTo>
                    <a:pt x="594" y="177"/>
                  </a:lnTo>
                  <a:close/>
                  <a:moveTo>
                    <a:pt x="594" y="0"/>
                  </a:moveTo>
                  <a:cubicBezTo>
                    <a:pt x="576" y="0"/>
                    <a:pt x="557" y="10"/>
                    <a:pt x="548" y="28"/>
                  </a:cubicBezTo>
                  <a:lnTo>
                    <a:pt x="362" y="362"/>
                  </a:lnTo>
                  <a:lnTo>
                    <a:pt x="29" y="548"/>
                  </a:lnTo>
                  <a:cubicBezTo>
                    <a:pt x="10" y="557"/>
                    <a:pt x="1" y="576"/>
                    <a:pt x="1" y="594"/>
                  </a:cubicBezTo>
                  <a:cubicBezTo>
                    <a:pt x="1" y="613"/>
                    <a:pt x="10" y="631"/>
                    <a:pt x="29" y="640"/>
                  </a:cubicBezTo>
                  <a:lnTo>
                    <a:pt x="362" y="826"/>
                  </a:lnTo>
                  <a:lnTo>
                    <a:pt x="539" y="1160"/>
                  </a:lnTo>
                  <a:cubicBezTo>
                    <a:pt x="548" y="1179"/>
                    <a:pt x="576" y="1188"/>
                    <a:pt x="594" y="1188"/>
                  </a:cubicBezTo>
                  <a:cubicBezTo>
                    <a:pt x="613" y="1188"/>
                    <a:pt x="632" y="1179"/>
                    <a:pt x="641" y="1160"/>
                  </a:cubicBezTo>
                  <a:lnTo>
                    <a:pt x="826" y="826"/>
                  </a:lnTo>
                  <a:lnTo>
                    <a:pt x="1160" y="650"/>
                  </a:lnTo>
                  <a:cubicBezTo>
                    <a:pt x="1179" y="640"/>
                    <a:pt x="1188" y="622"/>
                    <a:pt x="1188" y="594"/>
                  </a:cubicBezTo>
                  <a:cubicBezTo>
                    <a:pt x="1188" y="576"/>
                    <a:pt x="1179" y="557"/>
                    <a:pt x="1160" y="548"/>
                  </a:cubicBezTo>
                  <a:lnTo>
                    <a:pt x="826" y="362"/>
                  </a:lnTo>
                  <a:lnTo>
                    <a:pt x="650" y="28"/>
                  </a:lnTo>
                  <a:cubicBezTo>
                    <a:pt x="641" y="10"/>
                    <a:pt x="613"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0"/>
            <p:cNvSpPr/>
            <p:nvPr/>
          </p:nvSpPr>
          <p:spPr>
            <a:xfrm>
              <a:off x="5475412" y="3604065"/>
              <a:ext cx="119382" cy="119439"/>
            </a:xfrm>
            <a:custGeom>
              <a:avLst/>
              <a:gdLst/>
              <a:ahLst/>
              <a:cxnLst/>
              <a:rect l="l" t="t" r="r" b="b"/>
              <a:pathLst>
                <a:path w="2097" h="2098" extrusionOk="0">
                  <a:moveTo>
                    <a:pt x="1048" y="177"/>
                  </a:moveTo>
                  <a:lnTo>
                    <a:pt x="1345" y="724"/>
                  </a:lnTo>
                  <a:cubicBezTo>
                    <a:pt x="1354" y="733"/>
                    <a:pt x="1364" y="743"/>
                    <a:pt x="1373" y="752"/>
                  </a:cubicBezTo>
                  <a:lnTo>
                    <a:pt x="1911" y="1049"/>
                  </a:lnTo>
                  <a:lnTo>
                    <a:pt x="1364" y="1346"/>
                  </a:lnTo>
                  <a:cubicBezTo>
                    <a:pt x="1354" y="1355"/>
                    <a:pt x="1345" y="1364"/>
                    <a:pt x="1345" y="1374"/>
                  </a:cubicBezTo>
                  <a:lnTo>
                    <a:pt x="1048" y="1912"/>
                  </a:lnTo>
                  <a:lnTo>
                    <a:pt x="752" y="1364"/>
                  </a:lnTo>
                  <a:cubicBezTo>
                    <a:pt x="742" y="1355"/>
                    <a:pt x="733" y="1355"/>
                    <a:pt x="724" y="1346"/>
                  </a:cubicBezTo>
                  <a:lnTo>
                    <a:pt x="176" y="1049"/>
                  </a:lnTo>
                  <a:lnTo>
                    <a:pt x="724" y="752"/>
                  </a:lnTo>
                  <a:cubicBezTo>
                    <a:pt x="733" y="743"/>
                    <a:pt x="742" y="733"/>
                    <a:pt x="752" y="724"/>
                  </a:cubicBezTo>
                  <a:lnTo>
                    <a:pt x="1048" y="177"/>
                  </a:lnTo>
                  <a:close/>
                  <a:moveTo>
                    <a:pt x="1048" y="1"/>
                  </a:moveTo>
                  <a:cubicBezTo>
                    <a:pt x="1030" y="1"/>
                    <a:pt x="1011" y="10"/>
                    <a:pt x="1002" y="28"/>
                  </a:cubicBezTo>
                  <a:lnTo>
                    <a:pt x="659" y="650"/>
                  </a:lnTo>
                  <a:lnTo>
                    <a:pt x="28" y="993"/>
                  </a:lnTo>
                  <a:cubicBezTo>
                    <a:pt x="9" y="1002"/>
                    <a:pt x="0" y="1021"/>
                    <a:pt x="0" y="1040"/>
                  </a:cubicBezTo>
                  <a:cubicBezTo>
                    <a:pt x="0" y="1067"/>
                    <a:pt x="9" y="1086"/>
                    <a:pt x="28" y="1095"/>
                  </a:cubicBezTo>
                  <a:lnTo>
                    <a:pt x="649" y="1438"/>
                  </a:lnTo>
                  <a:lnTo>
                    <a:pt x="993" y="2060"/>
                  </a:lnTo>
                  <a:cubicBezTo>
                    <a:pt x="1002" y="2079"/>
                    <a:pt x="1021" y="2097"/>
                    <a:pt x="1039" y="2097"/>
                  </a:cubicBezTo>
                  <a:cubicBezTo>
                    <a:pt x="1067" y="2097"/>
                    <a:pt x="1085" y="2079"/>
                    <a:pt x="1095" y="2060"/>
                  </a:cubicBezTo>
                  <a:lnTo>
                    <a:pt x="1438" y="1438"/>
                  </a:lnTo>
                  <a:lnTo>
                    <a:pt x="2060" y="1095"/>
                  </a:lnTo>
                  <a:cubicBezTo>
                    <a:pt x="2078" y="1086"/>
                    <a:pt x="2097" y="1067"/>
                    <a:pt x="2097" y="1049"/>
                  </a:cubicBezTo>
                  <a:cubicBezTo>
                    <a:pt x="2097" y="1030"/>
                    <a:pt x="2078" y="1012"/>
                    <a:pt x="2060" y="993"/>
                  </a:cubicBezTo>
                  <a:lnTo>
                    <a:pt x="1438" y="659"/>
                  </a:lnTo>
                  <a:lnTo>
                    <a:pt x="1104" y="28"/>
                  </a:lnTo>
                  <a:cubicBezTo>
                    <a:pt x="1085" y="10"/>
                    <a:pt x="1067"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a:off x="8311913" y="3834088"/>
              <a:ext cx="118870" cy="118870"/>
            </a:xfrm>
            <a:custGeom>
              <a:avLst/>
              <a:gdLst/>
              <a:ahLst/>
              <a:cxnLst/>
              <a:rect l="l" t="t" r="r" b="b"/>
              <a:pathLst>
                <a:path w="2088" h="2088" extrusionOk="0">
                  <a:moveTo>
                    <a:pt x="1048" y="176"/>
                  </a:moveTo>
                  <a:lnTo>
                    <a:pt x="1345" y="724"/>
                  </a:lnTo>
                  <a:cubicBezTo>
                    <a:pt x="1345" y="733"/>
                    <a:pt x="1355" y="742"/>
                    <a:pt x="1364" y="742"/>
                  </a:cubicBezTo>
                  <a:lnTo>
                    <a:pt x="1911" y="1049"/>
                  </a:lnTo>
                  <a:lnTo>
                    <a:pt x="1364" y="1345"/>
                  </a:lnTo>
                  <a:cubicBezTo>
                    <a:pt x="1355" y="1345"/>
                    <a:pt x="1345" y="1355"/>
                    <a:pt x="1336" y="1364"/>
                  </a:cubicBezTo>
                  <a:lnTo>
                    <a:pt x="1039" y="1911"/>
                  </a:lnTo>
                  <a:lnTo>
                    <a:pt x="742" y="1364"/>
                  </a:lnTo>
                  <a:cubicBezTo>
                    <a:pt x="742" y="1355"/>
                    <a:pt x="733" y="1345"/>
                    <a:pt x="724" y="1345"/>
                  </a:cubicBezTo>
                  <a:lnTo>
                    <a:pt x="176" y="1039"/>
                  </a:lnTo>
                  <a:lnTo>
                    <a:pt x="724" y="742"/>
                  </a:lnTo>
                  <a:cubicBezTo>
                    <a:pt x="733" y="742"/>
                    <a:pt x="742" y="733"/>
                    <a:pt x="742" y="724"/>
                  </a:cubicBezTo>
                  <a:lnTo>
                    <a:pt x="1048" y="176"/>
                  </a:lnTo>
                  <a:close/>
                  <a:moveTo>
                    <a:pt x="1048" y="0"/>
                  </a:moveTo>
                  <a:cubicBezTo>
                    <a:pt x="1030" y="0"/>
                    <a:pt x="1011" y="10"/>
                    <a:pt x="993" y="28"/>
                  </a:cubicBezTo>
                  <a:lnTo>
                    <a:pt x="650" y="650"/>
                  </a:lnTo>
                  <a:lnTo>
                    <a:pt x="28" y="993"/>
                  </a:lnTo>
                  <a:cubicBezTo>
                    <a:pt x="9" y="1002"/>
                    <a:pt x="0" y="1021"/>
                    <a:pt x="0" y="1039"/>
                  </a:cubicBezTo>
                  <a:cubicBezTo>
                    <a:pt x="0" y="1058"/>
                    <a:pt x="9" y="1076"/>
                    <a:pt x="28" y="1095"/>
                  </a:cubicBezTo>
                  <a:lnTo>
                    <a:pt x="650" y="1438"/>
                  </a:lnTo>
                  <a:lnTo>
                    <a:pt x="993" y="2060"/>
                  </a:lnTo>
                  <a:cubicBezTo>
                    <a:pt x="1002" y="2078"/>
                    <a:pt x="1021" y="2087"/>
                    <a:pt x="1039" y="2087"/>
                  </a:cubicBezTo>
                  <a:cubicBezTo>
                    <a:pt x="1067" y="2087"/>
                    <a:pt x="1086" y="2078"/>
                    <a:pt x="1095" y="2060"/>
                  </a:cubicBezTo>
                  <a:lnTo>
                    <a:pt x="1438" y="1438"/>
                  </a:lnTo>
                  <a:lnTo>
                    <a:pt x="2060" y="1095"/>
                  </a:lnTo>
                  <a:cubicBezTo>
                    <a:pt x="2078" y="1086"/>
                    <a:pt x="2087" y="1067"/>
                    <a:pt x="2087" y="1049"/>
                  </a:cubicBezTo>
                  <a:cubicBezTo>
                    <a:pt x="2087" y="1021"/>
                    <a:pt x="2078" y="1002"/>
                    <a:pt x="2060" y="993"/>
                  </a:cubicBezTo>
                  <a:lnTo>
                    <a:pt x="1438" y="650"/>
                  </a:lnTo>
                  <a:lnTo>
                    <a:pt x="1095" y="28"/>
                  </a:lnTo>
                  <a:cubicBezTo>
                    <a:pt x="1086" y="10"/>
                    <a:pt x="1067"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0"/>
            <p:cNvSpPr/>
            <p:nvPr/>
          </p:nvSpPr>
          <p:spPr>
            <a:xfrm>
              <a:off x="8015063" y="1953753"/>
              <a:ext cx="6945" cy="42811"/>
            </a:xfrm>
            <a:custGeom>
              <a:avLst/>
              <a:gdLst/>
              <a:ahLst/>
              <a:cxnLst/>
              <a:rect l="l" t="t" r="r" b="b"/>
              <a:pathLst>
                <a:path w="122" h="752" extrusionOk="0">
                  <a:moveTo>
                    <a:pt x="66" y="0"/>
                  </a:moveTo>
                  <a:cubicBezTo>
                    <a:pt x="29" y="0"/>
                    <a:pt x="1" y="19"/>
                    <a:pt x="1" y="56"/>
                  </a:cubicBezTo>
                  <a:lnTo>
                    <a:pt x="1" y="696"/>
                  </a:lnTo>
                  <a:cubicBezTo>
                    <a:pt x="1" y="733"/>
                    <a:pt x="29" y="752"/>
                    <a:pt x="66" y="752"/>
                  </a:cubicBezTo>
                  <a:cubicBezTo>
                    <a:pt x="93" y="752"/>
                    <a:pt x="121" y="724"/>
                    <a:pt x="121" y="696"/>
                  </a:cubicBezTo>
                  <a:lnTo>
                    <a:pt x="121" y="56"/>
                  </a:lnTo>
                  <a:cubicBezTo>
                    <a:pt x="121" y="19"/>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0"/>
            <p:cNvSpPr/>
            <p:nvPr/>
          </p:nvSpPr>
          <p:spPr>
            <a:xfrm>
              <a:off x="8015063" y="2047230"/>
              <a:ext cx="6945" cy="43381"/>
            </a:xfrm>
            <a:custGeom>
              <a:avLst/>
              <a:gdLst/>
              <a:ahLst/>
              <a:cxnLst/>
              <a:rect l="l" t="t" r="r" b="b"/>
              <a:pathLst>
                <a:path w="122" h="762" extrusionOk="0">
                  <a:moveTo>
                    <a:pt x="66" y="0"/>
                  </a:moveTo>
                  <a:cubicBezTo>
                    <a:pt x="29" y="0"/>
                    <a:pt x="1" y="28"/>
                    <a:pt x="1" y="56"/>
                  </a:cubicBezTo>
                  <a:lnTo>
                    <a:pt x="1" y="696"/>
                  </a:lnTo>
                  <a:cubicBezTo>
                    <a:pt x="1" y="733"/>
                    <a:pt x="29" y="761"/>
                    <a:pt x="66" y="761"/>
                  </a:cubicBezTo>
                  <a:cubicBezTo>
                    <a:pt x="93" y="761"/>
                    <a:pt x="121" y="733"/>
                    <a:pt x="121" y="696"/>
                  </a:cubicBezTo>
                  <a:lnTo>
                    <a:pt x="121" y="56"/>
                  </a:lnTo>
                  <a:cubicBezTo>
                    <a:pt x="121" y="28"/>
                    <a:pt x="93"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0"/>
            <p:cNvSpPr/>
            <p:nvPr/>
          </p:nvSpPr>
          <p:spPr>
            <a:xfrm>
              <a:off x="8044097" y="2018709"/>
              <a:ext cx="42868" cy="6376"/>
            </a:xfrm>
            <a:custGeom>
              <a:avLst/>
              <a:gdLst/>
              <a:ahLst/>
              <a:cxnLst/>
              <a:rect l="l" t="t" r="r" b="b"/>
              <a:pathLst>
                <a:path w="753" h="112" extrusionOk="0">
                  <a:moveTo>
                    <a:pt x="57" y="0"/>
                  </a:moveTo>
                  <a:cubicBezTo>
                    <a:pt x="19" y="0"/>
                    <a:pt x="1" y="28"/>
                    <a:pt x="1" y="56"/>
                  </a:cubicBezTo>
                  <a:cubicBezTo>
                    <a:pt x="1" y="93"/>
                    <a:pt x="19" y="112"/>
                    <a:pt x="57" y="112"/>
                  </a:cubicBezTo>
                  <a:lnTo>
                    <a:pt x="697" y="112"/>
                  </a:lnTo>
                  <a:cubicBezTo>
                    <a:pt x="724" y="112"/>
                    <a:pt x="752" y="93"/>
                    <a:pt x="752" y="56"/>
                  </a:cubicBezTo>
                  <a:cubicBezTo>
                    <a:pt x="752" y="28"/>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0"/>
            <p:cNvSpPr/>
            <p:nvPr/>
          </p:nvSpPr>
          <p:spPr>
            <a:xfrm>
              <a:off x="7950107" y="2018709"/>
              <a:ext cx="43381" cy="6376"/>
            </a:xfrm>
            <a:custGeom>
              <a:avLst/>
              <a:gdLst/>
              <a:ahLst/>
              <a:cxnLst/>
              <a:rect l="l" t="t" r="r" b="b"/>
              <a:pathLst>
                <a:path w="762" h="112" extrusionOk="0">
                  <a:moveTo>
                    <a:pt x="56" y="0"/>
                  </a:moveTo>
                  <a:cubicBezTo>
                    <a:pt x="28" y="0"/>
                    <a:pt x="1" y="28"/>
                    <a:pt x="1" y="56"/>
                  </a:cubicBezTo>
                  <a:cubicBezTo>
                    <a:pt x="1" y="93"/>
                    <a:pt x="28" y="112"/>
                    <a:pt x="56" y="112"/>
                  </a:cubicBezTo>
                  <a:lnTo>
                    <a:pt x="706" y="112"/>
                  </a:lnTo>
                  <a:cubicBezTo>
                    <a:pt x="734" y="112"/>
                    <a:pt x="761" y="93"/>
                    <a:pt x="761" y="56"/>
                  </a:cubicBezTo>
                  <a:cubicBezTo>
                    <a:pt x="761" y="28"/>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0"/>
            <p:cNvSpPr/>
            <p:nvPr/>
          </p:nvSpPr>
          <p:spPr>
            <a:xfrm>
              <a:off x="7972309" y="2041936"/>
              <a:ext cx="25903" cy="25960"/>
            </a:xfrm>
            <a:custGeom>
              <a:avLst/>
              <a:gdLst/>
              <a:ahLst/>
              <a:cxnLst/>
              <a:rect l="l" t="t" r="r" b="b"/>
              <a:pathLst>
                <a:path w="455" h="456" extrusionOk="0">
                  <a:moveTo>
                    <a:pt x="0" y="455"/>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0"/>
            <p:cNvSpPr/>
            <p:nvPr/>
          </p:nvSpPr>
          <p:spPr>
            <a:xfrm>
              <a:off x="7969121" y="2039032"/>
              <a:ext cx="32792" cy="32564"/>
            </a:xfrm>
            <a:custGeom>
              <a:avLst/>
              <a:gdLst/>
              <a:ahLst/>
              <a:cxnLst/>
              <a:rect l="l" t="t" r="r" b="b"/>
              <a:pathLst>
                <a:path w="576" h="572" extrusionOk="0">
                  <a:moveTo>
                    <a:pt x="512" y="1"/>
                  </a:moveTo>
                  <a:cubicBezTo>
                    <a:pt x="497" y="1"/>
                    <a:pt x="483" y="5"/>
                    <a:pt x="474" y="14"/>
                  </a:cubicBezTo>
                  <a:lnTo>
                    <a:pt x="19" y="469"/>
                  </a:lnTo>
                  <a:cubicBezTo>
                    <a:pt x="1" y="488"/>
                    <a:pt x="1" y="525"/>
                    <a:pt x="19" y="553"/>
                  </a:cubicBezTo>
                  <a:cubicBezTo>
                    <a:pt x="28" y="562"/>
                    <a:pt x="47" y="571"/>
                    <a:pt x="56" y="571"/>
                  </a:cubicBezTo>
                  <a:cubicBezTo>
                    <a:pt x="75" y="571"/>
                    <a:pt x="93" y="562"/>
                    <a:pt x="103" y="553"/>
                  </a:cubicBezTo>
                  <a:lnTo>
                    <a:pt x="557" y="98"/>
                  </a:lnTo>
                  <a:cubicBezTo>
                    <a:pt x="576" y="70"/>
                    <a:pt x="576" y="33"/>
                    <a:pt x="557" y="14"/>
                  </a:cubicBezTo>
                  <a:cubicBezTo>
                    <a:pt x="543" y="5"/>
                    <a:pt x="527"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0"/>
            <p:cNvSpPr/>
            <p:nvPr/>
          </p:nvSpPr>
          <p:spPr>
            <a:xfrm>
              <a:off x="8038859" y="1975898"/>
              <a:ext cx="25903" cy="25960"/>
            </a:xfrm>
            <a:custGeom>
              <a:avLst/>
              <a:gdLst/>
              <a:ahLst/>
              <a:cxnLst/>
              <a:rect l="l" t="t" r="r" b="b"/>
              <a:pathLst>
                <a:path w="455" h="456" extrusionOk="0">
                  <a:moveTo>
                    <a:pt x="0" y="45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8035159" y="1972653"/>
              <a:ext cx="33304" cy="32393"/>
            </a:xfrm>
            <a:custGeom>
              <a:avLst/>
              <a:gdLst/>
              <a:ahLst/>
              <a:cxnLst/>
              <a:rect l="l" t="t" r="r" b="b"/>
              <a:pathLst>
                <a:path w="585" h="569" extrusionOk="0">
                  <a:moveTo>
                    <a:pt x="519" y="0"/>
                  </a:moveTo>
                  <a:cubicBezTo>
                    <a:pt x="503" y="0"/>
                    <a:pt x="487" y="7"/>
                    <a:pt x="473" y="21"/>
                  </a:cubicBezTo>
                  <a:lnTo>
                    <a:pt x="28" y="466"/>
                  </a:lnTo>
                  <a:cubicBezTo>
                    <a:pt x="0" y="494"/>
                    <a:pt x="0" y="531"/>
                    <a:pt x="28" y="550"/>
                  </a:cubicBezTo>
                  <a:cubicBezTo>
                    <a:pt x="37" y="568"/>
                    <a:pt x="47" y="568"/>
                    <a:pt x="65" y="568"/>
                  </a:cubicBezTo>
                  <a:cubicBezTo>
                    <a:pt x="84" y="568"/>
                    <a:pt x="93" y="568"/>
                    <a:pt x="112" y="550"/>
                  </a:cubicBezTo>
                  <a:lnTo>
                    <a:pt x="557" y="95"/>
                  </a:lnTo>
                  <a:cubicBezTo>
                    <a:pt x="585" y="77"/>
                    <a:pt x="585" y="39"/>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7972309" y="1975898"/>
              <a:ext cx="25903" cy="25960"/>
            </a:xfrm>
            <a:custGeom>
              <a:avLst/>
              <a:gdLst/>
              <a:ahLst/>
              <a:cxnLst/>
              <a:rect l="l" t="t" r="r" b="b"/>
              <a:pathLst>
                <a:path w="455" h="456" extrusionOk="0">
                  <a:moveTo>
                    <a:pt x="0" y="1"/>
                  </a:moveTo>
                  <a:lnTo>
                    <a:pt x="455" y="45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7969121" y="1972653"/>
              <a:ext cx="32792" cy="32393"/>
            </a:xfrm>
            <a:custGeom>
              <a:avLst/>
              <a:gdLst/>
              <a:ahLst/>
              <a:cxnLst/>
              <a:rect l="l" t="t" r="r" b="b"/>
              <a:pathLst>
                <a:path w="576" h="569" extrusionOk="0">
                  <a:moveTo>
                    <a:pt x="61" y="0"/>
                  </a:moveTo>
                  <a:cubicBezTo>
                    <a:pt x="47" y="0"/>
                    <a:pt x="33" y="7"/>
                    <a:pt x="19" y="21"/>
                  </a:cubicBezTo>
                  <a:cubicBezTo>
                    <a:pt x="1" y="39"/>
                    <a:pt x="1" y="77"/>
                    <a:pt x="19" y="95"/>
                  </a:cubicBezTo>
                  <a:lnTo>
                    <a:pt x="474" y="550"/>
                  </a:lnTo>
                  <a:cubicBezTo>
                    <a:pt x="483" y="568"/>
                    <a:pt x="502" y="568"/>
                    <a:pt x="511" y="568"/>
                  </a:cubicBezTo>
                  <a:cubicBezTo>
                    <a:pt x="529" y="568"/>
                    <a:pt x="548" y="568"/>
                    <a:pt x="557" y="550"/>
                  </a:cubicBezTo>
                  <a:cubicBezTo>
                    <a:pt x="576" y="531"/>
                    <a:pt x="576" y="494"/>
                    <a:pt x="557" y="466"/>
                  </a:cubicBezTo>
                  <a:lnTo>
                    <a:pt x="103" y="21"/>
                  </a:lnTo>
                  <a:cubicBezTo>
                    <a:pt x="89" y="7"/>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8038859" y="2041936"/>
              <a:ext cx="25903" cy="25960"/>
            </a:xfrm>
            <a:custGeom>
              <a:avLst/>
              <a:gdLst/>
              <a:ahLst/>
              <a:cxnLst/>
              <a:rect l="l" t="t" r="r" b="b"/>
              <a:pathLst>
                <a:path w="455" h="456" extrusionOk="0">
                  <a:moveTo>
                    <a:pt x="0" y="1"/>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8035159" y="2039032"/>
              <a:ext cx="33304" cy="32564"/>
            </a:xfrm>
            <a:custGeom>
              <a:avLst/>
              <a:gdLst/>
              <a:ahLst/>
              <a:cxnLst/>
              <a:rect l="l" t="t" r="r" b="b"/>
              <a:pathLst>
                <a:path w="585" h="572" extrusionOk="0">
                  <a:moveTo>
                    <a:pt x="66" y="1"/>
                  </a:moveTo>
                  <a:cubicBezTo>
                    <a:pt x="51" y="1"/>
                    <a:pt x="37" y="5"/>
                    <a:pt x="28" y="14"/>
                  </a:cubicBezTo>
                  <a:cubicBezTo>
                    <a:pt x="0" y="42"/>
                    <a:pt x="0" y="70"/>
                    <a:pt x="28" y="98"/>
                  </a:cubicBezTo>
                  <a:lnTo>
                    <a:pt x="483" y="553"/>
                  </a:lnTo>
                  <a:cubicBezTo>
                    <a:pt x="492" y="562"/>
                    <a:pt x="501" y="571"/>
                    <a:pt x="520" y="571"/>
                  </a:cubicBezTo>
                  <a:cubicBezTo>
                    <a:pt x="529" y="571"/>
                    <a:pt x="548" y="562"/>
                    <a:pt x="557" y="553"/>
                  </a:cubicBezTo>
                  <a:cubicBezTo>
                    <a:pt x="585" y="525"/>
                    <a:pt x="585" y="488"/>
                    <a:pt x="557" y="469"/>
                  </a:cubicBezTo>
                  <a:lnTo>
                    <a:pt x="112" y="14"/>
                  </a:lnTo>
                  <a:cubicBezTo>
                    <a:pt x="98" y="5"/>
                    <a:pt x="81"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8355158" y="2208282"/>
              <a:ext cx="51294" cy="51294"/>
            </a:xfrm>
            <a:custGeom>
              <a:avLst/>
              <a:gdLst/>
              <a:ahLst/>
              <a:cxnLst/>
              <a:rect l="l" t="t" r="r" b="b"/>
              <a:pathLst>
                <a:path w="901" h="901" extrusionOk="0">
                  <a:moveTo>
                    <a:pt x="455" y="121"/>
                  </a:moveTo>
                  <a:cubicBezTo>
                    <a:pt x="641" y="121"/>
                    <a:pt x="789" y="270"/>
                    <a:pt x="789" y="455"/>
                  </a:cubicBezTo>
                  <a:cubicBezTo>
                    <a:pt x="789" y="641"/>
                    <a:pt x="641" y="789"/>
                    <a:pt x="455" y="789"/>
                  </a:cubicBezTo>
                  <a:cubicBezTo>
                    <a:pt x="270" y="789"/>
                    <a:pt x="121" y="641"/>
                    <a:pt x="121" y="455"/>
                  </a:cubicBezTo>
                  <a:cubicBezTo>
                    <a:pt x="121" y="270"/>
                    <a:pt x="270" y="121"/>
                    <a:pt x="455" y="121"/>
                  </a:cubicBezTo>
                  <a:close/>
                  <a:moveTo>
                    <a:pt x="455" y="1"/>
                  </a:moveTo>
                  <a:cubicBezTo>
                    <a:pt x="205" y="1"/>
                    <a:pt x="1" y="205"/>
                    <a:pt x="1" y="455"/>
                  </a:cubicBezTo>
                  <a:cubicBezTo>
                    <a:pt x="1" y="706"/>
                    <a:pt x="205" y="901"/>
                    <a:pt x="455" y="901"/>
                  </a:cubicBezTo>
                  <a:cubicBezTo>
                    <a:pt x="697" y="901"/>
                    <a:pt x="901" y="706"/>
                    <a:pt x="901" y="455"/>
                  </a:cubicBezTo>
                  <a:cubicBezTo>
                    <a:pt x="901" y="205"/>
                    <a:pt x="697"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5739149" y="2773380"/>
              <a:ext cx="32792" cy="32792"/>
            </a:xfrm>
            <a:custGeom>
              <a:avLst/>
              <a:gdLst/>
              <a:ahLst/>
              <a:cxnLst/>
              <a:rect l="l" t="t" r="r" b="b"/>
              <a:pathLst>
                <a:path w="576" h="576" extrusionOk="0">
                  <a:moveTo>
                    <a:pt x="288" y="111"/>
                  </a:moveTo>
                  <a:cubicBezTo>
                    <a:pt x="381" y="111"/>
                    <a:pt x="455" y="186"/>
                    <a:pt x="455" y="288"/>
                  </a:cubicBezTo>
                  <a:cubicBezTo>
                    <a:pt x="455" y="381"/>
                    <a:pt x="381" y="455"/>
                    <a:pt x="288" y="455"/>
                  </a:cubicBezTo>
                  <a:cubicBezTo>
                    <a:pt x="186" y="455"/>
                    <a:pt x="112" y="381"/>
                    <a:pt x="112" y="288"/>
                  </a:cubicBezTo>
                  <a:cubicBezTo>
                    <a:pt x="112" y="186"/>
                    <a:pt x="195" y="111"/>
                    <a:pt x="288" y="111"/>
                  </a:cubicBezTo>
                  <a:close/>
                  <a:moveTo>
                    <a:pt x="288" y="0"/>
                  </a:moveTo>
                  <a:cubicBezTo>
                    <a:pt x="130" y="0"/>
                    <a:pt x="0" y="121"/>
                    <a:pt x="0" y="288"/>
                  </a:cubicBezTo>
                  <a:cubicBezTo>
                    <a:pt x="0" y="445"/>
                    <a:pt x="130" y="575"/>
                    <a:pt x="288" y="575"/>
                  </a:cubicBezTo>
                  <a:cubicBezTo>
                    <a:pt x="446" y="575"/>
                    <a:pt x="576" y="445"/>
                    <a:pt x="576" y="288"/>
                  </a:cubicBezTo>
                  <a:cubicBezTo>
                    <a:pt x="576" y="121"/>
                    <a:pt x="446"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6637773" y="1860275"/>
              <a:ext cx="32792" cy="32792"/>
            </a:xfrm>
            <a:custGeom>
              <a:avLst/>
              <a:gdLst/>
              <a:ahLst/>
              <a:cxnLst/>
              <a:rect l="l" t="t" r="r" b="b"/>
              <a:pathLst>
                <a:path w="576" h="576" extrusionOk="0">
                  <a:moveTo>
                    <a:pt x="288" y="121"/>
                  </a:moveTo>
                  <a:cubicBezTo>
                    <a:pt x="380" y="121"/>
                    <a:pt x="455" y="195"/>
                    <a:pt x="455" y="297"/>
                  </a:cubicBezTo>
                  <a:cubicBezTo>
                    <a:pt x="455" y="390"/>
                    <a:pt x="380" y="464"/>
                    <a:pt x="288" y="464"/>
                  </a:cubicBezTo>
                  <a:cubicBezTo>
                    <a:pt x="186" y="464"/>
                    <a:pt x="111" y="390"/>
                    <a:pt x="111" y="297"/>
                  </a:cubicBezTo>
                  <a:cubicBezTo>
                    <a:pt x="111" y="195"/>
                    <a:pt x="195" y="121"/>
                    <a:pt x="288" y="121"/>
                  </a:cubicBezTo>
                  <a:close/>
                  <a:moveTo>
                    <a:pt x="288" y="0"/>
                  </a:moveTo>
                  <a:cubicBezTo>
                    <a:pt x="130" y="0"/>
                    <a:pt x="0" y="130"/>
                    <a:pt x="0" y="288"/>
                  </a:cubicBezTo>
                  <a:cubicBezTo>
                    <a:pt x="0" y="455"/>
                    <a:pt x="130" y="576"/>
                    <a:pt x="288" y="576"/>
                  </a:cubicBezTo>
                  <a:cubicBezTo>
                    <a:pt x="445" y="576"/>
                    <a:pt x="575" y="455"/>
                    <a:pt x="575" y="288"/>
                  </a:cubicBezTo>
                  <a:cubicBezTo>
                    <a:pt x="575" y="130"/>
                    <a:pt x="445" y="0"/>
                    <a:pt x="288"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6622459" y="2287528"/>
              <a:ext cx="584671" cy="391621"/>
            </a:xfrm>
            <a:custGeom>
              <a:avLst/>
              <a:gdLst/>
              <a:ahLst/>
              <a:cxnLst/>
              <a:rect l="l" t="t" r="r" b="b"/>
              <a:pathLst>
                <a:path w="10270" h="6879" extrusionOk="0">
                  <a:moveTo>
                    <a:pt x="9963" y="0"/>
                  </a:moveTo>
                  <a:lnTo>
                    <a:pt x="7607" y="1113"/>
                  </a:lnTo>
                  <a:lnTo>
                    <a:pt x="8600" y="1596"/>
                  </a:lnTo>
                  <a:lnTo>
                    <a:pt x="8321" y="2041"/>
                  </a:lnTo>
                  <a:lnTo>
                    <a:pt x="7505" y="3377"/>
                  </a:lnTo>
                  <a:cubicBezTo>
                    <a:pt x="6958" y="4267"/>
                    <a:pt x="6410" y="5158"/>
                    <a:pt x="5872" y="6058"/>
                  </a:cubicBezTo>
                  <a:lnTo>
                    <a:pt x="5826" y="6132"/>
                  </a:lnTo>
                  <a:lnTo>
                    <a:pt x="5390" y="5622"/>
                  </a:lnTo>
                  <a:lnTo>
                    <a:pt x="4360" y="4407"/>
                  </a:lnTo>
                  <a:lnTo>
                    <a:pt x="3330" y="3191"/>
                  </a:lnTo>
                  <a:lnTo>
                    <a:pt x="2811" y="2579"/>
                  </a:lnTo>
                  <a:lnTo>
                    <a:pt x="2551" y="2273"/>
                  </a:lnTo>
                  <a:lnTo>
                    <a:pt x="2523" y="2236"/>
                  </a:lnTo>
                  <a:lnTo>
                    <a:pt x="2505" y="2217"/>
                  </a:lnTo>
                  <a:lnTo>
                    <a:pt x="2486" y="2199"/>
                  </a:lnTo>
                  <a:lnTo>
                    <a:pt x="2468" y="2180"/>
                  </a:lnTo>
                  <a:cubicBezTo>
                    <a:pt x="2412" y="2115"/>
                    <a:pt x="2328" y="2069"/>
                    <a:pt x="2245" y="2041"/>
                  </a:cubicBezTo>
                  <a:cubicBezTo>
                    <a:pt x="2168" y="2013"/>
                    <a:pt x="2085" y="1998"/>
                    <a:pt x="2003" y="1998"/>
                  </a:cubicBezTo>
                  <a:cubicBezTo>
                    <a:pt x="1897" y="1998"/>
                    <a:pt x="1792" y="2022"/>
                    <a:pt x="1698" y="2069"/>
                  </a:cubicBezTo>
                  <a:cubicBezTo>
                    <a:pt x="1623" y="2106"/>
                    <a:pt x="1549" y="2162"/>
                    <a:pt x="1494" y="2227"/>
                  </a:cubicBezTo>
                  <a:cubicBezTo>
                    <a:pt x="1484" y="2245"/>
                    <a:pt x="1466" y="2264"/>
                    <a:pt x="1456" y="2282"/>
                  </a:cubicBezTo>
                  <a:lnTo>
                    <a:pt x="1447" y="2301"/>
                  </a:lnTo>
                  <a:lnTo>
                    <a:pt x="1438" y="2310"/>
                  </a:lnTo>
                  <a:lnTo>
                    <a:pt x="1419" y="2356"/>
                  </a:lnTo>
                  <a:lnTo>
                    <a:pt x="1317" y="2523"/>
                  </a:lnTo>
                  <a:lnTo>
                    <a:pt x="1132" y="2867"/>
                  </a:lnTo>
                  <a:lnTo>
                    <a:pt x="761" y="3553"/>
                  </a:lnTo>
                  <a:lnTo>
                    <a:pt x="0" y="4917"/>
                  </a:lnTo>
                  <a:lnTo>
                    <a:pt x="668" y="5195"/>
                  </a:lnTo>
                  <a:lnTo>
                    <a:pt x="1429" y="3831"/>
                  </a:lnTo>
                  <a:lnTo>
                    <a:pt x="1809" y="3145"/>
                  </a:lnTo>
                  <a:lnTo>
                    <a:pt x="1995" y="2811"/>
                  </a:lnTo>
                  <a:lnTo>
                    <a:pt x="2022" y="2755"/>
                  </a:lnTo>
                  <a:lnTo>
                    <a:pt x="2199" y="2969"/>
                  </a:lnTo>
                  <a:lnTo>
                    <a:pt x="2718" y="3572"/>
                  </a:lnTo>
                  <a:lnTo>
                    <a:pt x="3748" y="4787"/>
                  </a:lnTo>
                  <a:lnTo>
                    <a:pt x="4778" y="6002"/>
                  </a:lnTo>
                  <a:lnTo>
                    <a:pt x="5297" y="6614"/>
                  </a:lnTo>
                  <a:lnTo>
                    <a:pt x="5325" y="6652"/>
                  </a:lnTo>
                  <a:lnTo>
                    <a:pt x="5343" y="6670"/>
                  </a:lnTo>
                  <a:lnTo>
                    <a:pt x="5362" y="6689"/>
                  </a:lnTo>
                  <a:cubicBezTo>
                    <a:pt x="5381" y="6707"/>
                    <a:pt x="5390" y="6717"/>
                    <a:pt x="5408" y="6735"/>
                  </a:cubicBezTo>
                  <a:cubicBezTo>
                    <a:pt x="5473" y="6781"/>
                    <a:pt x="5557" y="6828"/>
                    <a:pt x="5640" y="6846"/>
                  </a:cubicBezTo>
                  <a:cubicBezTo>
                    <a:pt x="5708" y="6868"/>
                    <a:pt x="5778" y="6878"/>
                    <a:pt x="5848" y="6878"/>
                  </a:cubicBezTo>
                  <a:cubicBezTo>
                    <a:pt x="5961" y="6878"/>
                    <a:pt x="6072" y="6851"/>
                    <a:pt x="6169" y="6800"/>
                  </a:cubicBezTo>
                  <a:cubicBezTo>
                    <a:pt x="6243" y="6754"/>
                    <a:pt x="6317" y="6698"/>
                    <a:pt x="6364" y="6633"/>
                  </a:cubicBezTo>
                  <a:cubicBezTo>
                    <a:pt x="6373" y="6614"/>
                    <a:pt x="6392" y="6596"/>
                    <a:pt x="6401" y="6587"/>
                  </a:cubicBezTo>
                  <a:lnTo>
                    <a:pt x="6410" y="6559"/>
                  </a:lnTo>
                  <a:lnTo>
                    <a:pt x="6438" y="6522"/>
                  </a:lnTo>
                  <a:lnTo>
                    <a:pt x="6540" y="6355"/>
                  </a:lnTo>
                  <a:cubicBezTo>
                    <a:pt x="7078" y="5455"/>
                    <a:pt x="7607" y="4564"/>
                    <a:pt x="8145" y="3664"/>
                  </a:cubicBezTo>
                  <a:lnTo>
                    <a:pt x="8952" y="2319"/>
                  </a:lnTo>
                  <a:lnTo>
                    <a:pt x="9203" y="1902"/>
                  </a:lnTo>
                  <a:lnTo>
                    <a:pt x="10269" y="2486"/>
                  </a:lnTo>
                  <a:lnTo>
                    <a:pt x="9963"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6619783" y="2282746"/>
              <a:ext cx="591560" cy="399876"/>
            </a:xfrm>
            <a:custGeom>
              <a:avLst/>
              <a:gdLst/>
              <a:ahLst/>
              <a:cxnLst/>
              <a:rect l="l" t="t" r="r" b="b"/>
              <a:pathLst>
                <a:path w="10391" h="7024" extrusionOk="0">
                  <a:moveTo>
                    <a:pt x="10057" y="1"/>
                  </a:moveTo>
                  <a:lnTo>
                    <a:pt x="7515" y="1197"/>
                  </a:lnTo>
                  <a:lnTo>
                    <a:pt x="8563" y="1698"/>
                  </a:lnTo>
                  <a:lnTo>
                    <a:pt x="7506" y="3433"/>
                  </a:lnTo>
                  <a:cubicBezTo>
                    <a:pt x="7339" y="3702"/>
                    <a:pt x="7172" y="3971"/>
                    <a:pt x="7005" y="4240"/>
                  </a:cubicBezTo>
                  <a:cubicBezTo>
                    <a:pt x="6633" y="4852"/>
                    <a:pt x="6244" y="5483"/>
                    <a:pt x="5873" y="6105"/>
                  </a:cubicBezTo>
                  <a:lnTo>
                    <a:pt x="5864" y="6123"/>
                  </a:lnTo>
                  <a:lnTo>
                    <a:pt x="2645" y="2320"/>
                  </a:lnTo>
                  <a:lnTo>
                    <a:pt x="2561" y="2218"/>
                  </a:lnTo>
                  <a:cubicBezTo>
                    <a:pt x="2487" y="2153"/>
                    <a:pt x="2403" y="2097"/>
                    <a:pt x="2311" y="2069"/>
                  </a:cubicBezTo>
                  <a:cubicBezTo>
                    <a:pt x="2227" y="2038"/>
                    <a:pt x="2141" y="2023"/>
                    <a:pt x="2055" y="2023"/>
                  </a:cubicBezTo>
                  <a:cubicBezTo>
                    <a:pt x="1940" y="2023"/>
                    <a:pt x="1827" y="2049"/>
                    <a:pt x="1726" y="2097"/>
                  </a:cubicBezTo>
                  <a:cubicBezTo>
                    <a:pt x="1633" y="2144"/>
                    <a:pt x="1550" y="2209"/>
                    <a:pt x="1494" y="2274"/>
                  </a:cubicBezTo>
                  <a:cubicBezTo>
                    <a:pt x="1485" y="2292"/>
                    <a:pt x="1476" y="2311"/>
                    <a:pt x="1457" y="2338"/>
                  </a:cubicBezTo>
                  <a:lnTo>
                    <a:pt x="1" y="4973"/>
                  </a:lnTo>
                  <a:lnTo>
                    <a:pt x="103" y="5029"/>
                  </a:lnTo>
                  <a:lnTo>
                    <a:pt x="1513" y="2468"/>
                  </a:lnTo>
                  <a:lnTo>
                    <a:pt x="1559" y="2385"/>
                  </a:lnTo>
                  <a:cubicBezTo>
                    <a:pt x="1568" y="2376"/>
                    <a:pt x="1578" y="2366"/>
                    <a:pt x="1587" y="2348"/>
                  </a:cubicBezTo>
                  <a:cubicBezTo>
                    <a:pt x="1633" y="2292"/>
                    <a:pt x="1698" y="2236"/>
                    <a:pt x="1773" y="2199"/>
                  </a:cubicBezTo>
                  <a:cubicBezTo>
                    <a:pt x="1857" y="2157"/>
                    <a:pt x="1954" y="2136"/>
                    <a:pt x="2053" y="2136"/>
                  </a:cubicBezTo>
                  <a:cubicBezTo>
                    <a:pt x="2127" y="2136"/>
                    <a:pt x="2202" y="2148"/>
                    <a:pt x="2273" y="2171"/>
                  </a:cubicBezTo>
                  <a:cubicBezTo>
                    <a:pt x="2348" y="2199"/>
                    <a:pt x="2422" y="2246"/>
                    <a:pt x="2478" y="2301"/>
                  </a:cubicBezTo>
                  <a:lnTo>
                    <a:pt x="5882" y="6318"/>
                  </a:lnTo>
                  <a:lnTo>
                    <a:pt x="5966" y="6170"/>
                  </a:lnTo>
                  <a:cubicBezTo>
                    <a:pt x="6346" y="5548"/>
                    <a:pt x="6726" y="4917"/>
                    <a:pt x="7107" y="4305"/>
                  </a:cubicBezTo>
                  <a:cubicBezTo>
                    <a:pt x="7274" y="4036"/>
                    <a:pt x="7431" y="3767"/>
                    <a:pt x="7598" y="3489"/>
                  </a:cubicBezTo>
                  <a:lnTo>
                    <a:pt x="8730" y="1652"/>
                  </a:lnTo>
                  <a:lnTo>
                    <a:pt x="7784" y="1197"/>
                  </a:lnTo>
                  <a:lnTo>
                    <a:pt x="9964" y="177"/>
                  </a:lnTo>
                  <a:lnTo>
                    <a:pt x="10242" y="2468"/>
                  </a:lnTo>
                  <a:lnTo>
                    <a:pt x="9222" y="1912"/>
                  </a:lnTo>
                  <a:lnTo>
                    <a:pt x="8146" y="3721"/>
                  </a:lnTo>
                  <a:lnTo>
                    <a:pt x="7654" y="4537"/>
                  </a:lnTo>
                  <a:cubicBezTo>
                    <a:pt x="7292" y="5149"/>
                    <a:pt x="6912" y="5789"/>
                    <a:pt x="6531" y="6411"/>
                  </a:cubicBezTo>
                  <a:lnTo>
                    <a:pt x="6392" y="6634"/>
                  </a:lnTo>
                  <a:cubicBezTo>
                    <a:pt x="6383" y="6652"/>
                    <a:pt x="6374" y="6671"/>
                    <a:pt x="6364" y="6680"/>
                  </a:cubicBezTo>
                  <a:cubicBezTo>
                    <a:pt x="6318" y="6745"/>
                    <a:pt x="6253" y="6791"/>
                    <a:pt x="6188" y="6828"/>
                  </a:cubicBezTo>
                  <a:cubicBezTo>
                    <a:pt x="6100" y="6875"/>
                    <a:pt x="5997" y="6900"/>
                    <a:pt x="5891" y="6900"/>
                  </a:cubicBezTo>
                  <a:cubicBezTo>
                    <a:pt x="5830" y="6900"/>
                    <a:pt x="5767" y="6892"/>
                    <a:pt x="5706" y="6875"/>
                  </a:cubicBezTo>
                  <a:cubicBezTo>
                    <a:pt x="5632" y="6856"/>
                    <a:pt x="5557" y="6819"/>
                    <a:pt x="5492" y="6773"/>
                  </a:cubicBezTo>
                  <a:cubicBezTo>
                    <a:pt x="5483" y="6754"/>
                    <a:pt x="5465" y="6745"/>
                    <a:pt x="5455" y="6736"/>
                  </a:cubicBezTo>
                  <a:lnTo>
                    <a:pt x="2060" y="2737"/>
                  </a:lnTo>
                  <a:lnTo>
                    <a:pt x="659" y="5251"/>
                  </a:lnTo>
                  <a:lnTo>
                    <a:pt x="761" y="5307"/>
                  </a:lnTo>
                  <a:lnTo>
                    <a:pt x="2079" y="2941"/>
                  </a:lnTo>
                  <a:lnTo>
                    <a:pt x="5298" y="6736"/>
                  </a:lnTo>
                  <a:lnTo>
                    <a:pt x="5372" y="6819"/>
                  </a:lnTo>
                  <a:cubicBezTo>
                    <a:pt x="5390" y="6828"/>
                    <a:pt x="5400" y="6847"/>
                    <a:pt x="5418" y="6865"/>
                  </a:cubicBezTo>
                  <a:cubicBezTo>
                    <a:pt x="5492" y="6921"/>
                    <a:pt x="5585" y="6967"/>
                    <a:pt x="5678" y="6995"/>
                  </a:cubicBezTo>
                  <a:cubicBezTo>
                    <a:pt x="5743" y="7014"/>
                    <a:pt x="5817" y="7023"/>
                    <a:pt x="5882" y="7023"/>
                  </a:cubicBezTo>
                  <a:cubicBezTo>
                    <a:pt x="6012" y="7023"/>
                    <a:pt x="6133" y="6995"/>
                    <a:pt x="6244" y="6930"/>
                  </a:cubicBezTo>
                  <a:cubicBezTo>
                    <a:pt x="6327" y="6884"/>
                    <a:pt x="6402" y="6819"/>
                    <a:pt x="6457" y="6754"/>
                  </a:cubicBezTo>
                  <a:cubicBezTo>
                    <a:pt x="6467" y="6736"/>
                    <a:pt x="6485" y="6717"/>
                    <a:pt x="6494" y="6698"/>
                  </a:cubicBezTo>
                  <a:lnTo>
                    <a:pt x="6633" y="6467"/>
                  </a:lnTo>
                  <a:cubicBezTo>
                    <a:pt x="7014" y="5845"/>
                    <a:pt x="7394" y="5205"/>
                    <a:pt x="7756" y="4593"/>
                  </a:cubicBezTo>
                  <a:lnTo>
                    <a:pt x="8248" y="3776"/>
                  </a:lnTo>
                  <a:lnTo>
                    <a:pt x="9268" y="2060"/>
                  </a:lnTo>
                  <a:lnTo>
                    <a:pt x="10391" y="2682"/>
                  </a:lnTo>
                  <a:lnTo>
                    <a:pt x="10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6175621" y="2313943"/>
              <a:ext cx="289489" cy="289432"/>
            </a:xfrm>
            <a:custGeom>
              <a:avLst/>
              <a:gdLst/>
              <a:ahLst/>
              <a:cxnLst/>
              <a:rect l="l" t="t" r="r" b="b"/>
              <a:pathLst>
                <a:path w="5085" h="5084" extrusionOk="0">
                  <a:moveTo>
                    <a:pt x="2543" y="0"/>
                  </a:moveTo>
                  <a:cubicBezTo>
                    <a:pt x="1142" y="0"/>
                    <a:pt x="1" y="1141"/>
                    <a:pt x="1" y="2542"/>
                  </a:cubicBezTo>
                  <a:cubicBezTo>
                    <a:pt x="1" y="3952"/>
                    <a:pt x="1142" y="5084"/>
                    <a:pt x="2543" y="5084"/>
                  </a:cubicBezTo>
                  <a:cubicBezTo>
                    <a:pt x="3944" y="5084"/>
                    <a:pt x="5085" y="3952"/>
                    <a:pt x="5085" y="2542"/>
                  </a:cubicBezTo>
                  <a:lnTo>
                    <a:pt x="2543" y="2542"/>
                  </a:lnTo>
                  <a:lnTo>
                    <a:pt x="25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6172490" y="2310755"/>
              <a:ext cx="295808" cy="295808"/>
            </a:xfrm>
            <a:custGeom>
              <a:avLst/>
              <a:gdLst/>
              <a:ahLst/>
              <a:cxnLst/>
              <a:rect l="l" t="t" r="r" b="b"/>
              <a:pathLst>
                <a:path w="5196" h="5196" extrusionOk="0">
                  <a:moveTo>
                    <a:pt x="2542" y="121"/>
                  </a:moveTo>
                  <a:lnTo>
                    <a:pt x="2542" y="2598"/>
                  </a:lnTo>
                  <a:cubicBezTo>
                    <a:pt x="2542" y="2635"/>
                    <a:pt x="2570" y="2663"/>
                    <a:pt x="2598" y="2663"/>
                  </a:cubicBezTo>
                  <a:lnTo>
                    <a:pt x="5084" y="2663"/>
                  </a:lnTo>
                  <a:cubicBezTo>
                    <a:pt x="5047" y="3999"/>
                    <a:pt x="3952" y="5084"/>
                    <a:pt x="2598" y="5084"/>
                  </a:cubicBezTo>
                  <a:cubicBezTo>
                    <a:pt x="1234" y="5084"/>
                    <a:pt x="121" y="3971"/>
                    <a:pt x="121" y="2598"/>
                  </a:cubicBezTo>
                  <a:cubicBezTo>
                    <a:pt x="121" y="1253"/>
                    <a:pt x="1197" y="149"/>
                    <a:pt x="2542" y="121"/>
                  </a:cubicBezTo>
                  <a:close/>
                  <a:moveTo>
                    <a:pt x="2598" y="0"/>
                  </a:moveTo>
                  <a:cubicBezTo>
                    <a:pt x="1169" y="0"/>
                    <a:pt x="0" y="1169"/>
                    <a:pt x="0" y="2598"/>
                  </a:cubicBezTo>
                  <a:cubicBezTo>
                    <a:pt x="0" y="4036"/>
                    <a:pt x="1169" y="5195"/>
                    <a:pt x="2598" y="5195"/>
                  </a:cubicBezTo>
                  <a:cubicBezTo>
                    <a:pt x="4036" y="5195"/>
                    <a:pt x="5195" y="4036"/>
                    <a:pt x="5195" y="2598"/>
                  </a:cubicBezTo>
                  <a:cubicBezTo>
                    <a:pt x="5195" y="2570"/>
                    <a:pt x="5177" y="2542"/>
                    <a:pt x="5140" y="2542"/>
                  </a:cubicBezTo>
                  <a:lnTo>
                    <a:pt x="2653" y="2542"/>
                  </a:lnTo>
                  <a:lnTo>
                    <a:pt x="2653" y="56"/>
                  </a:lnTo>
                  <a:cubicBezTo>
                    <a:pt x="2653" y="28"/>
                    <a:pt x="2635"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6359445" y="2342407"/>
              <a:ext cx="77653" cy="77709"/>
            </a:xfrm>
            <a:custGeom>
              <a:avLst/>
              <a:gdLst/>
              <a:ahLst/>
              <a:cxnLst/>
              <a:rect l="l" t="t" r="r" b="b"/>
              <a:pathLst>
                <a:path w="1364" h="1365" extrusionOk="0">
                  <a:moveTo>
                    <a:pt x="0" y="1"/>
                  </a:moveTo>
                  <a:lnTo>
                    <a:pt x="0" y="1365"/>
                  </a:lnTo>
                  <a:lnTo>
                    <a:pt x="1364" y="1365"/>
                  </a:lnTo>
                  <a:cubicBezTo>
                    <a:pt x="1364" y="604"/>
                    <a:pt x="752"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6356257" y="2338764"/>
              <a:ext cx="84029" cy="84541"/>
            </a:xfrm>
            <a:custGeom>
              <a:avLst/>
              <a:gdLst/>
              <a:ahLst/>
              <a:cxnLst/>
              <a:rect l="l" t="t" r="r" b="b"/>
              <a:pathLst>
                <a:path w="1476" h="1485" extrusionOk="0">
                  <a:moveTo>
                    <a:pt x="112" y="121"/>
                  </a:moveTo>
                  <a:cubicBezTo>
                    <a:pt x="789" y="148"/>
                    <a:pt x="1327" y="696"/>
                    <a:pt x="1355" y="1364"/>
                  </a:cubicBezTo>
                  <a:lnTo>
                    <a:pt x="112" y="1364"/>
                  </a:lnTo>
                  <a:lnTo>
                    <a:pt x="112" y="121"/>
                  </a:lnTo>
                  <a:close/>
                  <a:moveTo>
                    <a:pt x="1" y="0"/>
                  </a:moveTo>
                  <a:lnTo>
                    <a:pt x="1" y="1484"/>
                  </a:lnTo>
                  <a:lnTo>
                    <a:pt x="1476" y="1484"/>
                  </a:lnTo>
                  <a:lnTo>
                    <a:pt x="1476" y="1429"/>
                  </a:lnTo>
                  <a:cubicBezTo>
                    <a:pt x="1476" y="640"/>
                    <a:pt x="835"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6631966" y="2285421"/>
              <a:ext cx="584671" cy="391223"/>
            </a:xfrm>
            <a:custGeom>
              <a:avLst/>
              <a:gdLst/>
              <a:ahLst/>
              <a:cxnLst/>
              <a:rect l="l" t="t" r="r" b="b"/>
              <a:pathLst>
                <a:path w="10270" h="6872" extrusionOk="0">
                  <a:moveTo>
                    <a:pt x="9963" y="0"/>
                  </a:moveTo>
                  <a:lnTo>
                    <a:pt x="7598" y="1113"/>
                  </a:lnTo>
                  <a:lnTo>
                    <a:pt x="8600" y="1586"/>
                  </a:lnTo>
                  <a:lnTo>
                    <a:pt x="8321" y="2032"/>
                  </a:lnTo>
                  <a:lnTo>
                    <a:pt x="7505" y="3377"/>
                  </a:lnTo>
                  <a:cubicBezTo>
                    <a:pt x="6958" y="4267"/>
                    <a:pt x="6410" y="5158"/>
                    <a:pt x="5872" y="6048"/>
                  </a:cubicBezTo>
                  <a:lnTo>
                    <a:pt x="5826" y="6132"/>
                  </a:lnTo>
                  <a:lnTo>
                    <a:pt x="5390" y="5612"/>
                  </a:lnTo>
                  <a:lnTo>
                    <a:pt x="4351" y="4397"/>
                  </a:lnTo>
                  <a:lnTo>
                    <a:pt x="3321" y="3182"/>
                  </a:lnTo>
                  <a:lnTo>
                    <a:pt x="2811" y="2579"/>
                  </a:lnTo>
                  <a:lnTo>
                    <a:pt x="2551" y="2273"/>
                  </a:lnTo>
                  <a:lnTo>
                    <a:pt x="2514" y="2236"/>
                  </a:lnTo>
                  <a:lnTo>
                    <a:pt x="2505" y="2217"/>
                  </a:lnTo>
                  <a:lnTo>
                    <a:pt x="2486" y="2199"/>
                  </a:lnTo>
                  <a:lnTo>
                    <a:pt x="2468" y="2171"/>
                  </a:lnTo>
                  <a:cubicBezTo>
                    <a:pt x="2403" y="2115"/>
                    <a:pt x="2328" y="2069"/>
                    <a:pt x="2236" y="2032"/>
                  </a:cubicBezTo>
                  <a:cubicBezTo>
                    <a:pt x="2166" y="2005"/>
                    <a:pt x="2090" y="1992"/>
                    <a:pt x="2012" y="1992"/>
                  </a:cubicBezTo>
                  <a:cubicBezTo>
                    <a:pt x="1905" y="1992"/>
                    <a:pt x="1795" y="2016"/>
                    <a:pt x="1698" y="2060"/>
                  </a:cubicBezTo>
                  <a:cubicBezTo>
                    <a:pt x="1614" y="2097"/>
                    <a:pt x="1540" y="2162"/>
                    <a:pt x="1494" y="2227"/>
                  </a:cubicBezTo>
                  <a:cubicBezTo>
                    <a:pt x="1475" y="2245"/>
                    <a:pt x="1466" y="2254"/>
                    <a:pt x="1456" y="2273"/>
                  </a:cubicBezTo>
                  <a:lnTo>
                    <a:pt x="1438" y="2301"/>
                  </a:lnTo>
                  <a:lnTo>
                    <a:pt x="1438" y="2310"/>
                  </a:lnTo>
                  <a:lnTo>
                    <a:pt x="1410" y="2356"/>
                  </a:lnTo>
                  <a:lnTo>
                    <a:pt x="1317" y="2523"/>
                  </a:lnTo>
                  <a:lnTo>
                    <a:pt x="1132" y="2867"/>
                  </a:lnTo>
                  <a:lnTo>
                    <a:pt x="751" y="3544"/>
                  </a:lnTo>
                  <a:lnTo>
                    <a:pt x="0" y="4917"/>
                  </a:lnTo>
                  <a:lnTo>
                    <a:pt x="668" y="5186"/>
                  </a:lnTo>
                  <a:lnTo>
                    <a:pt x="1429" y="3822"/>
                  </a:lnTo>
                  <a:lnTo>
                    <a:pt x="1809" y="3145"/>
                  </a:lnTo>
                  <a:lnTo>
                    <a:pt x="1995" y="2802"/>
                  </a:lnTo>
                  <a:lnTo>
                    <a:pt x="2022" y="2755"/>
                  </a:lnTo>
                  <a:lnTo>
                    <a:pt x="2199" y="2959"/>
                  </a:lnTo>
                  <a:lnTo>
                    <a:pt x="2718" y="3572"/>
                  </a:lnTo>
                  <a:lnTo>
                    <a:pt x="3748" y="4787"/>
                  </a:lnTo>
                  <a:lnTo>
                    <a:pt x="4778" y="6002"/>
                  </a:lnTo>
                  <a:lnTo>
                    <a:pt x="5297" y="6605"/>
                  </a:lnTo>
                  <a:lnTo>
                    <a:pt x="5325" y="6651"/>
                  </a:lnTo>
                  <a:lnTo>
                    <a:pt x="5343" y="6661"/>
                  </a:lnTo>
                  <a:lnTo>
                    <a:pt x="5362" y="6689"/>
                  </a:lnTo>
                  <a:cubicBezTo>
                    <a:pt x="5371" y="6698"/>
                    <a:pt x="5390" y="6716"/>
                    <a:pt x="5408" y="6726"/>
                  </a:cubicBezTo>
                  <a:cubicBezTo>
                    <a:pt x="5473" y="6781"/>
                    <a:pt x="5557" y="6818"/>
                    <a:pt x="5640" y="6846"/>
                  </a:cubicBezTo>
                  <a:cubicBezTo>
                    <a:pt x="5703" y="6863"/>
                    <a:pt x="5769" y="6871"/>
                    <a:pt x="5834" y="6871"/>
                  </a:cubicBezTo>
                  <a:cubicBezTo>
                    <a:pt x="5951" y="6871"/>
                    <a:pt x="6068" y="6844"/>
                    <a:pt x="6169" y="6791"/>
                  </a:cubicBezTo>
                  <a:cubicBezTo>
                    <a:pt x="6243" y="6754"/>
                    <a:pt x="6308" y="6689"/>
                    <a:pt x="6364" y="6624"/>
                  </a:cubicBezTo>
                  <a:cubicBezTo>
                    <a:pt x="6373" y="6614"/>
                    <a:pt x="6382" y="6596"/>
                    <a:pt x="6392" y="6577"/>
                  </a:cubicBezTo>
                  <a:lnTo>
                    <a:pt x="6410" y="6559"/>
                  </a:lnTo>
                  <a:lnTo>
                    <a:pt x="6429" y="6512"/>
                  </a:lnTo>
                  <a:lnTo>
                    <a:pt x="6531" y="6345"/>
                  </a:lnTo>
                  <a:cubicBezTo>
                    <a:pt x="7078" y="5455"/>
                    <a:pt x="7607" y="4555"/>
                    <a:pt x="8145" y="3664"/>
                  </a:cubicBezTo>
                  <a:lnTo>
                    <a:pt x="8952" y="2319"/>
                  </a:lnTo>
                  <a:lnTo>
                    <a:pt x="9193" y="1902"/>
                  </a:lnTo>
                  <a:lnTo>
                    <a:pt x="10269" y="2486"/>
                  </a:lnTo>
                  <a:lnTo>
                    <a:pt x="10269" y="2486"/>
                  </a:lnTo>
                  <a:lnTo>
                    <a:pt x="9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6629290" y="2280127"/>
              <a:ext cx="591047" cy="399819"/>
            </a:xfrm>
            <a:custGeom>
              <a:avLst/>
              <a:gdLst/>
              <a:ahLst/>
              <a:cxnLst/>
              <a:rect l="l" t="t" r="r" b="b"/>
              <a:pathLst>
                <a:path w="10382" h="7023" extrusionOk="0">
                  <a:moveTo>
                    <a:pt x="10057" y="0"/>
                  </a:moveTo>
                  <a:lnTo>
                    <a:pt x="7515" y="1206"/>
                  </a:lnTo>
                  <a:lnTo>
                    <a:pt x="8563" y="1707"/>
                  </a:lnTo>
                  <a:lnTo>
                    <a:pt x="7496" y="3433"/>
                  </a:lnTo>
                  <a:cubicBezTo>
                    <a:pt x="7329" y="3711"/>
                    <a:pt x="7162" y="3980"/>
                    <a:pt x="6995" y="4258"/>
                  </a:cubicBezTo>
                  <a:cubicBezTo>
                    <a:pt x="6624" y="4861"/>
                    <a:pt x="6244" y="5492"/>
                    <a:pt x="5864" y="6114"/>
                  </a:cubicBezTo>
                  <a:lnTo>
                    <a:pt x="5864" y="6123"/>
                  </a:lnTo>
                  <a:lnTo>
                    <a:pt x="2644" y="2329"/>
                  </a:lnTo>
                  <a:lnTo>
                    <a:pt x="2552" y="2227"/>
                  </a:lnTo>
                  <a:cubicBezTo>
                    <a:pt x="2487" y="2162"/>
                    <a:pt x="2403" y="2106"/>
                    <a:pt x="2301" y="2069"/>
                  </a:cubicBezTo>
                  <a:cubicBezTo>
                    <a:pt x="2222" y="2041"/>
                    <a:pt x="2138" y="2027"/>
                    <a:pt x="2053" y="2027"/>
                  </a:cubicBezTo>
                  <a:cubicBezTo>
                    <a:pt x="1939" y="2027"/>
                    <a:pt x="1823" y="2053"/>
                    <a:pt x="1717" y="2106"/>
                  </a:cubicBezTo>
                  <a:cubicBezTo>
                    <a:pt x="1633" y="2143"/>
                    <a:pt x="1550" y="2208"/>
                    <a:pt x="1494" y="2282"/>
                  </a:cubicBezTo>
                  <a:cubicBezTo>
                    <a:pt x="1485" y="2301"/>
                    <a:pt x="1466" y="2310"/>
                    <a:pt x="1457" y="2329"/>
                  </a:cubicBezTo>
                  <a:lnTo>
                    <a:pt x="1" y="4982"/>
                  </a:lnTo>
                  <a:lnTo>
                    <a:pt x="103" y="5038"/>
                  </a:lnTo>
                  <a:lnTo>
                    <a:pt x="1513" y="2477"/>
                  </a:lnTo>
                  <a:lnTo>
                    <a:pt x="1559" y="2394"/>
                  </a:lnTo>
                  <a:cubicBezTo>
                    <a:pt x="1568" y="2384"/>
                    <a:pt x="1578" y="2366"/>
                    <a:pt x="1587" y="2357"/>
                  </a:cubicBezTo>
                  <a:cubicBezTo>
                    <a:pt x="1633" y="2292"/>
                    <a:pt x="1698" y="2245"/>
                    <a:pt x="1772" y="2208"/>
                  </a:cubicBezTo>
                  <a:cubicBezTo>
                    <a:pt x="1857" y="2166"/>
                    <a:pt x="1954" y="2145"/>
                    <a:pt x="2051" y="2145"/>
                  </a:cubicBezTo>
                  <a:cubicBezTo>
                    <a:pt x="2124" y="2145"/>
                    <a:pt x="2197" y="2157"/>
                    <a:pt x="2264" y="2180"/>
                  </a:cubicBezTo>
                  <a:cubicBezTo>
                    <a:pt x="2348" y="2208"/>
                    <a:pt x="2413" y="2255"/>
                    <a:pt x="2468" y="2310"/>
                  </a:cubicBezTo>
                  <a:lnTo>
                    <a:pt x="5873" y="6327"/>
                  </a:lnTo>
                  <a:lnTo>
                    <a:pt x="5966" y="6179"/>
                  </a:lnTo>
                  <a:cubicBezTo>
                    <a:pt x="6337" y="5557"/>
                    <a:pt x="6726" y="4926"/>
                    <a:pt x="7097" y="4314"/>
                  </a:cubicBezTo>
                  <a:cubicBezTo>
                    <a:pt x="7264" y="4045"/>
                    <a:pt x="7431" y="3767"/>
                    <a:pt x="7598" y="3498"/>
                  </a:cubicBezTo>
                  <a:lnTo>
                    <a:pt x="8730" y="1661"/>
                  </a:lnTo>
                  <a:lnTo>
                    <a:pt x="7784" y="1206"/>
                  </a:lnTo>
                  <a:lnTo>
                    <a:pt x="9964" y="177"/>
                  </a:lnTo>
                  <a:lnTo>
                    <a:pt x="10242" y="2477"/>
                  </a:lnTo>
                  <a:lnTo>
                    <a:pt x="10242" y="2477"/>
                  </a:lnTo>
                  <a:lnTo>
                    <a:pt x="9222" y="1911"/>
                  </a:lnTo>
                  <a:lnTo>
                    <a:pt x="8146" y="3730"/>
                  </a:lnTo>
                  <a:cubicBezTo>
                    <a:pt x="7979" y="3999"/>
                    <a:pt x="7812" y="4277"/>
                    <a:pt x="7654" y="4546"/>
                  </a:cubicBezTo>
                  <a:cubicBezTo>
                    <a:pt x="7283" y="5158"/>
                    <a:pt x="6912" y="5789"/>
                    <a:pt x="6531" y="6411"/>
                  </a:cubicBezTo>
                  <a:lnTo>
                    <a:pt x="6392" y="6642"/>
                  </a:lnTo>
                  <a:cubicBezTo>
                    <a:pt x="6383" y="6661"/>
                    <a:pt x="6374" y="6670"/>
                    <a:pt x="6364" y="6689"/>
                  </a:cubicBezTo>
                  <a:cubicBezTo>
                    <a:pt x="6318" y="6744"/>
                    <a:pt x="6253" y="6800"/>
                    <a:pt x="6188" y="6837"/>
                  </a:cubicBezTo>
                  <a:cubicBezTo>
                    <a:pt x="6094" y="6884"/>
                    <a:pt x="5993" y="6909"/>
                    <a:pt x="5889" y="6909"/>
                  </a:cubicBezTo>
                  <a:cubicBezTo>
                    <a:pt x="5828" y="6909"/>
                    <a:pt x="5767" y="6901"/>
                    <a:pt x="5706" y="6884"/>
                  </a:cubicBezTo>
                  <a:cubicBezTo>
                    <a:pt x="5632" y="6865"/>
                    <a:pt x="5557" y="6828"/>
                    <a:pt x="5492" y="6772"/>
                  </a:cubicBezTo>
                  <a:cubicBezTo>
                    <a:pt x="5483" y="6763"/>
                    <a:pt x="5465" y="6754"/>
                    <a:pt x="5455" y="6735"/>
                  </a:cubicBezTo>
                  <a:lnTo>
                    <a:pt x="2060" y="2746"/>
                  </a:lnTo>
                  <a:lnTo>
                    <a:pt x="659" y="5251"/>
                  </a:lnTo>
                  <a:lnTo>
                    <a:pt x="761" y="5307"/>
                  </a:lnTo>
                  <a:lnTo>
                    <a:pt x="2079" y="2950"/>
                  </a:lnTo>
                  <a:lnTo>
                    <a:pt x="5298" y="6744"/>
                  </a:lnTo>
                  <a:lnTo>
                    <a:pt x="5372" y="6819"/>
                  </a:lnTo>
                  <a:cubicBezTo>
                    <a:pt x="5381" y="6837"/>
                    <a:pt x="5400" y="6856"/>
                    <a:pt x="5418" y="6865"/>
                  </a:cubicBezTo>
                  <a:cubicBezTo>
                    <a:pt x="5492" y="6930"/>
                    <a:pt x="5585" y="6976"/>
                    <a:pt x="5678" y="6995"/>
                  </a:cubicBezTo>
                  <a:cubicBezTo>
                    <a:pt x="5743" y="7013"/>
                    <a:pt x="5817" y="7023"/>
                    <a:pt x="5882" y="7023"/>
                  </a:cubicBezTo>
                  <a:cubicBezTo>
                    <a:pt x="6012" y="7023"/>
                    <a:pt x="6133" y="6995"/>
                    <a:pt x="6235" y="6939"/>
                  </a:cubicBezTo>
                  <a:cubicBezTo>
                    <a:pt x="6327" y="6893"/>
                    <a:pt x="6402" y="6828"/>
                    <a:pt x="6457" y="6754"/>
                  </a:cubicBezTo>
                  <a:cubicBezTo>
                    <a:pt x="6466" y="6744"/>
                    <a:pt x="6476" y="6717"/>
                    <a:pt x="6494" y="6707"/>
                  </a:cubicBezTo>
                  <a:lnTo>
                    <a:pt x="6633" y="6475"/>
                  </a:lnTo>
                  <a:cubicBezTo>
                    <a:pt x="7005" y="5854"/>
                    <a:pt x="7385" y="5223"/>
                    <a:pt x="7747" y="4611"/>
                  </a:cubicBezTo>
                  <a:cubicBezTo>
                    <a:pt x="7914" y="4333"/>
                    <a:pt x="8081" y="4054"/>
                    <a:pt x="8238" y="3785"/>
                  </a:cubicBezTo>
                  <a:lnTo>
                    <a:pt x="9268" y="2069"/>
                  </a:lnTo>
                  <a:lnTo>
                    <a:pt x="10381" y="2681"/>
                  </a:lnTo>
                  <a:lnTo>
                    <a:pt x="100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7338003" y="2218302"/>
              <a:ext cx="81410" cy="321711"/>
            </a:xfrm>
            <a:custGeom>
              <a:avLst/>
              <a:gdLst/>
              <a:ahLst/>
              <a:cxnLst/>
              <a:rect l="l" t="t" r="r" b="b"/>
              <a:pathLst>
                <a:path w="1430" h="5651" extrusionOk="0">
                  <a:moveTo>
                    <a:pt x="1" y="1"/>
                  </a:moveTo>
                  <a:lnTo>
                    <a:pt x="1" y="5650"/>
                  </a:lnTo>
                  <a:lnTo>
                    <a:pt x="1430" y="5650"/>
                  </a:lnTo>
                  <a:lnTo>
                    <a:pt x="14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7334359" y="2214658"/>
              <a:ext cx="88241" cy="328543"/>
            </a:xfrm>
            <a:custGeom>
              <a:avLst/>
              <a:gdLst/>
              <a:ahLst/>
              <a:cxnLst/>
              <a:rect l="l" t="t" r="r" b="b"/>
              <a:pathLst>
                <a:path w="1550" h="5771" extrusionOk="0">
                  <a:moveTo>
                    <a:pt x="1438" y="121"/>
                  </a:moveTo>
                  <a:lnTo>
                    <a:pt x="1438" y="5659"/>
                  </a:lnTo>
                  <a:lnTo>
                    <a:pt x="121" y="5659"/>
                  </a:lnTo>
                  <a:lnTo>
                    <a:pt x="121" y="121"/>
                  </a:lnTo>
                  <a:close/>
                  <a:moveTo>
                    <a:pt x="0" y="0"/>
                  </a:moveTo>
                  <a:lnTo>
                    <a:pt x="0" y="5770"/>
                  </a:lnTo>
                  <a:lnTo>
                    <a:pt x="1549" y="5770"/>
                  </a:ln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7468997" y="2075239"/>
              <a:ext cx="81922" cy="464777"/>
            </a:xfrm>
            <a:custGeom>
              <a:avLst/>
              <a:gdLst/>
              <a:ahLst/>
              <a:cxnLst/>
              <a:rect l="l" t="t" r="r" b="b"/>
              <a:pathLst>
                <a:path w="1439" h="8164" extrusionOk="0">
                  <a:moveTo>
                    <a:pt x="1" y="0"/>
                  </a:moveTo>
                  <a:lnTo>
                    <a:pt x="1" y="8163"/>
                  </a:lnTo>
                  <a:lnTo>
                    <a:pt x="1438" y="8163"/>
                  </a:lnTo>
                  <a:lnTo>
                    <a:pt x="14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7465297" y="2072051"/>
              <a:ext cx="88811" cy="471153"/>
            </a:xfrm>
            <a:custGeom>
              <a:avLst/>
              <a:gdLst/>
              <a:ahLst/>
              <a:cxnLst/>
              <a:rect l="l" t="t" r="r" b="b"/>
              <a:pathLst>
                <a:path w="1560" h="8276" extrusionOk="0">
                  <a:moveTo>
                    <a:pt x="1439" y="112"/>
                  </a:moveTo>
                  <a:lnTo>
                    <a:pt x="1439" y="8164"/>
                  </a:lnTo>
                  <a:lnTo>
                    <a:pt x="121" y="8164"/>
                  </a:lnTo>
                  <a:lnTo>
                    <a:pt x="121" y="112"/>
                  </a:lnTo>
                  <a:close/>
                  <a:moveTo>
                    <a:pt x="66" y="0"/>
                  </a:moveTo>
                  <a:cubicBezTo>
                    <a:pt x="28" y="0"/>
                    <a:pt x="1" y="19"/>
                    <a:pt x="1" y="56"/>
                  </a:cubicBezTo>
                  <a:lnTo>
                    <a:pt x="1" y="8219"/>
                  </a:lnTo>
                  <a:cubicBezTo>
                    <a:pt x="1" y="8257"/>
                    <a:pt x="28" y="8275"/>
                    <a:pt x="66" y="8275"/>
                  </a:cubicBezTo>
                  <a:lnTo>
                    <a:pt x="1494" y="8275"/>
                  </a:lnTo>
                  <a:cubicBezTo>
                    <a:pt x="1531" y="8275"/>
                    <a:pt x="1559" y="8257"/>
                    <a:pt x="1559" y="8219"/>
                  </a:cubicBezTo>
                  <a:lnTo>
                    <a:pt x="1559" y="56"/>
                  </a:lnTo>
                  <a:cubicBezTo>
                    <a:pt x="1559" y="19"/>
                    <a:pt x="1531" y="0"/>
                    <a:pt x="1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7587296" y="2272214"/>
              <a:ext cx="81922" cy="267799"/>
            </a:xfrm>
            <a:custGeom>
              <a:avLst/>
              <a:gdLst/>
              <a:ahLst/>
              <a:cxnLst/>
              <a:rect l="l" t="t" r="r" b="b"/>
              <a:pathLst>
                <a:path w="1439" h="4704" extrusionOk="0">
                  <a:moveTo>
                    <a:pt x="1" y="0"/>
                  </a:moveTo>
                  <a:lnTo>
                    <a:pt x="1" y="4703"/>
                  </a:lnTo>
                  <a:lnTo>
                    <a:pt x="1438" y="4703"/>
                  </a:lnTo>
                  <a:lnTo>
                    <a:pt x="14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7583596" y="2269026"/>
              <a:ext cx="88811" cy="274175"/>
            </a:xfrm>
            <a:custGeom>
              <a:avLst/>
              <a:gdLst/>
              <a:ahLst/>
              <a:cxnLst/>
              <a:rect l="l" t="t" r="r" b="b"/>
              <a:pathLst>
                <a:path w="1560" h="4816" extrusionOk="0">
                  <a:moveTo>
                    <a:pt x="1439" y="112"/>
                  </a:moveTo>
                  <a:lnTo>
                    <a:pt x="1439" y="4704"/>
                  </a:lnTo>
                  <a:lnTo>
                    <a:pt x="121" y="4704"/>
                  </a:lnTo>
                  <a:lnTo>
                    <a:pt x="121" y="112"/>
                  </a:lnTo>
                  <a:close/>
                  <a:moveTo>
                    <a:pt x="1" y="1"/>
                  </a:moveTo>
                  <a:lnTo>
                    <a:pt x="1" y="4815"/>
                  </a:lnTo>
                  <a:lnTo>
                    <a:pt x="1559" y="4815"/>
                  </a:lnTo>
                  <a:lnTo>
                    <a:pt x="1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6112258" y="2077573"/>
              <a:ext cx="375055" cy="118642"/>
            </a:xfrm>
            <a:custGeom>
              <a:avLst/>
              <a:gdLst/>
              <a:ahLst/>
              <a:cxnLst/>
              <a:rect l="l" t="t" r="r" b="b"/>
              <a:pathLst>
                <a:path w="6588" h="2084" extrusionOk="0">
                  <a:moveTo>
                    <a:pt x="67" y="1"/>
                  </a:moveTo>
                  <a:cubicBezTo>
                    <a:pt x="52" y="1"/>
                    <a:pt x="38" y="5"/>
                    <a:pt x="29" y="15"/>
                  </a:cubicBezTo>
                  <a:cubicBezTo>
                    <a:pt x="1" y="42"/>
                    <a:pt x="1" y="80"/>
                    <a:pt x="29" y="98"/>
                  </a:cubicBezTo>
                  <a:lnTo>
                    <a:pt x="1930" y="2065"/>
                  </a:lnTo>
                  <a:cubicBezTo>
                    <a:pt x="1940" y="2074"/>
                    <a:pt x="1958" y="2083"/>
                    <a:pt x="1967" y="2083"/>
                  </a:cubicBezTo>
                  <a:cubicBezTo>
                    <a:pt x="1986" y="2083"/>
                    <a:pt x="1995" y="2074"/>
                    <a:pt x="2014" y="2065"/>
                  </a:cubicBezTo>
                  <a:lnTo>
                    <a:pt x="4064" y="135"/>
                  </a:lnTo>
                  <a:lnTo>
                    <a:pt x="6485" y="2009"/>
                  </a:lnTo>
                  <a:cubicBezTo>
                    <a:pt x="6496" y="2016"/>
                    <a:pt x="6506" y="2019"/>
                    <a:pt x="6517" y="2019"/>
                  </a:cubicBezTo>
                  <a:cubicBezTo>
                    <a:pt x="6534" y="2019"/>
                    <a:pt x="6551" y="2011"/>
                    <a:pt x="6569" y="2000"/>
                  </a:cubicBezTo>
                  <a:cubicBezTo>
                    <a:pt x="6587" y="1972"/>
                    <a:pt x="6578" y="1935"/>
                    <a:pt x="6550" y="1916"/>
                  </a:cubicBezTo>
                  <a:lnTo>
                    <a:pt x="4101" y="15"/>
                  </a:lnTo>
                  <a:cubicBezTo>
                    <a:pt x="4087" y="5"/>
                    <a:pt x="4073" y="1"/>
                    <a:pt x="4060" y="1"/>
                  </a:cubicBezTo>
                  <a:cubicBezTo>
                    <a:pt x="4048" y="1"/>
                    <a:pt x="4036" y="5"/>
                    <a:pt x="4027" y="15"/>
                  </a:cubicBezTo>
                  <a:lnTo>
                    <a:pt x="1977" y="1944"/>
                  </a:lnTo>
                  <a:lnTo>
                    <a:pt x="112" y="15"/>
                  </a:lnTo>
                  <a:cubicBezTo>
                    <a:pt x="98" y="5"/>
                    <a:pt x="82"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6086412"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7" y="1040"/>
                    <a:pt x="1039" y="808"/>
                    <a:pt x="1039" y="520"/>
                  </a:cubicBezTo>
                  <a:cubicBezTo>
                    <a:pt x="1039" y="232"/>
                    <a:pt x="807" y="1"/>
                    <a:pt x="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6083224" y="2047742"/>
              <a:ext cx="66096" cy="66096"/>
            </a:xfrm>
            <a:custGeom>
              <a:avLst/>
              <a:gdLst/>
              <a:ahLst/>
              <a:cxnLst/>
              <a:rect l="l" t="t" r="r" b="b"/>
              <a:pathLst>
                <a:path w="1161" h="1161" extrusionOk="0">
                  <a:moveTo>
                    <a:pt x="576" y="121"/>
                  </a:moveTo>
                  <a:cubicBezTo>
                    <a:pt x="835" y="121"/>
                    <a:pt x="1040" y="325"/>
                    <a:pt x="1040" y="585"/>
                  </a:cubicBezTo>
                  <a:cubicBezTo>
                    <a:pt x="1040" y="836"/>
                    <a:pt x="835" y="1049"/>
                    <a:pt x="576" y="1049"/>
                  </a:cubicBezTo>
                  <a:cubicBezTo>
                    <a:pt x="325" y="1049"/>
                    <a:pt x="112" y="836"/>
                    <a:pt x="112" y="585"/>
                  </a:cubicBezTo>
                  <a:cubicBezTo>
                    <a:pt x="112" y="325"/>
                    <a:pt x="325" y="121"/>
                    <a:pt x="576" y="121"/>
                  </a:cubicBezTo>
                  <a:close/>
                  <a:moveTo>
                    <a:pt x="576" y="1"/>
                  </a:moveTo>
                  <a:cubicBezTo>
                    <a:pt x="260" y="1"/>
                    <a:pt x="1" y="260"/>
                    <a:pt x="1" y="585"/>
                  </a:cubicBezTo>
                  <a:cubicBezTo>
                    <a:pt x="1" y="900"/>
                    <a:pt x="260" y="1160"/>
                    <a:pt x="576" y="1160"/>
                  </a:cubicBezTo>
                  <a:cubicBezTo>
                    <a:pt x="900" y="1160"/>
                    <a:pt x="1160" y="900"/>
                    <a:pt x="1160" y="585"/>
                  </a:cubicBezTo>
                  <a:cubicBezTo>
                    <a:pt x="1160" y="260"/>
                    <a:pt x="900"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6314016" y="2051443"/>
              <a:ext cx="59207" cy="59207"/>
            </a:xfrm>
            <a:custGeom>
              <a:avLst/>
              <a:gdLst/>
              <a:ahLst/>
              <a:cxnLst/>
              <a:rect l="l" t="t" r="r" b="b"/>
              <a:pathLst>
                <a:path w="1040" h="1040" extrusionOk="0">
                  <a:moveTo>
                    <a:pt x="520" y="1"/>
                  </a:moveTo>
                  <a:cubicBezTo>
                    <a:pt x="232" y="1"/>
                    <a:pt x="0" y="232"/>
                    <a:pt x="0" y="520"/>
                  </a:cubicBezTo>
                  <a:cubicBezTo>
                    <a:pt x="0" y="808"/>
                    <a:pt x="232" y="1040"/>
                    <a:pt x="520" y="1040"/>
                  </a:cubicBezTo>
                  <a:cubicBezTo>
                    <a:pt x="808" y="1040"/>
                    <a:pt x="1039" y="808"/>
                    <a:pt x="1039" y="520"/>
                  </a:cubicBezTo>
                  <a:cubicBezTo>
                    <a:pt x="1039" y="232"/>
                    <a:pt x="808"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6310315" y="2047742"/>
              <a:ext cx="66096" cy="66096"/>
            </a:xfrm>
            <a:custGeom>
              <a:avLst/>
              <a:gdLst/>
              <a:ahLst/>
              <a:cxnLst/>
              <a:rect l="l" t="t" r="r" b="b"/>
              <a:pathLst>
                <a:path w="1161" h="1161" extrusionOk="0">
                  <a:moveTo>
                    <a:pt x="585" y="121"/>
                  </a:moveTo>
                  <a:cubicBezTo>
                    <a:pt x="835" y="121"/>
                    <a:pt x="1049" y="325"/>
                    <a:pt x="1049" y="585"/>
                  </a:cubicBezTo>
                  <a:cubicBezTo>
                    <a:pt x="1049" y="836"/>
                    <a:pt x="835" y="1049"/>
                    <a:pt x="585" y="1049"/>
                  </a:cubicBezTo>
                  <a:cubicBezTo>
                    <a:pt x="325" y="1049"/>
                    <a:pt x="121" y="836"/>
                    <a:pt x="121" y="585"/>
                  </a:cubicBezTo>
                  <a:cubicBezTo>
                    <a:pt x="121" y="325"/>
                    <a:pt x="325" y="121"/>
                    <a:pt x="585" y="121"/>
                  </a:cubicBezTo>
                  <a:close/>
                  <a:moveTo>
                    <a:pt x="585" y="1"/>
                  </a:moveTo>
                  <a:cubicBezTo>
                    <a:pt x="260" y="1"/>
                    <a:pt x="1" y="260"/>
                    <a:pt x="1" y="585"/>
                  </a:cubicBezTo>
                  <a:cubicBezTo>
                    <a:pt x="1" y="900"/>
                    <a:pt x="270" y="1160"/>
                    <a:pt x="585" y="1160"/>
                  </a:cubicBezTo>
                  <a:cubicBezTo>
                    <a:pt x="900" y="1160"/>
                    <a:pt x="1160" y="900"/>
                    <a:pt x="1160" y="585"/>
                  </a:cubicBezTo>
                  <a:cubicBezTo>
                    <a:pt x="1160" y="260"/>
                    <a:pt x="90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6194635" y="2159722"/>
              <a:ext cx="59776" cy="59207"/>
            </a:xfrm>
            <a:custGeom>
              <a:avLst/>
              <a:gdLst/>
              <a:ahLst/>
              <a:cxnLst/>
              <a:rect l="l" t="t" r="r" b="b"/>
              <a:pathLst>
                <a:path w="1050" h="1040" extrusionOk="0">
                  <a:moveTo>
                    <a:pt x="520" y="0"/>
                  </a:moveTo>
                  <a:cubicBezTo>
                    <a:pt x="233" y="0"/>
                    <a:pt x="1" y="232"/>
                    <a:pt x="1" y="520"/>
                  </a:cubicBezTo>
                  <a:cubicBezTo>
                    <a:pt x="1" y="807"/>
                    <a:pt x="233" y="1039"/>
                    <a:pt x="520" y="1039"/>
                  </a:cubicBezTo>
                  <a:cubicBezTo>
                    <a:pt x="808" y="1039"/>
                    <a:pt x="1049" y="807"/>
                    <a:pt x="1049" y="520"/>
                  </a:cubicBezTo>
                  <a:cubicBezTo>
                    <a:pt x="1049" y="232"/>
                    <a:pt x="808" y="0"/>
                    <a:pt x="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6191504" y="2156022"/>
              <a:ext cx="66039" cy="66039"/>
            </a:xfrm>
            <a:custGeom>
              <a:avLst/>
              <a:gdLst/>
              <a:ahLst/>
              <a:cxnLst/>
              <a:rect l="l" t="t" r="r" b="b"/>
              <a:pathLst>
                <a:path w="1160" h="1160" extrusionOk="0">
                  <a:moveTo>
                    <a:pt x="575" y="121"/>
                  </a:moveTo>
                  <a:cubicBezTo>
                    <a:pt x="835" y="121"/>
                    <a:pt x="1039" y="325"/>
                    <a:pt x="1039" y="585"/>
                  </a:cubicBezTo>
                  <a:cubicBezTo>
                    <a:pt x="1039" y="835"/>
                    <a:pt x="835" y="1049"/>
                    <a:pt x="575" y="1049"/>
                  </a:cubicBezTo>
                  <a:cubicBezTo>
                    <a:pt x="325" y="1049"/>
                    <a:pt x="112" y="835"/>
                    <a:pt x="112" y="585"/>
                  </a:cubicBezTo>
                  <a:cubicBezTo>
                    <a:pt x="112" y="325"/>
                    <a:pt x="325" y="121"/>
                    <a:pt x="575" y="121"/>
                  </a:cubicBezTo>
                  <a:close/>
                  <a:moveTo>
                    <a:pt x="575" y="0"/>
                  </a:moveTo>
                  <a:cubicBezTo>
                    <a:pt x="260" y="0"/>
                    <a:pt x="0" y="269"/>
                    <a:pt x="0" y="585"/>
                  </a:cubicBezTo>
                  <a:cubicBezTo>
                    <a:pt x="0" y="900"/>
                    <a:pt x="260" y="1160"/>
                    <a:pt x="575" y="1160"/>
                  </a:cubicBezTo>
                  <a:cubicBezTo>
                    <a:pt x="900" y="1160"/>
                    <a:pt x="1160" y="900"/>
                    <a:pt x="1160" y="585"/>
                  </a:cubicBezTo>
                  <a:cubicBezTo>
                    <a:pt x="1160" y="269"/>
                    <a:pt x="900"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6449223" y="2065163"/>
              <a:ext cx="362872" cy="228745"/>
            </a:xfrm>
            <a:custGeom>
              <a:avLst/>
              <a:gdLst/>
              <a:ahLst/>
              <a:cxnLst/>
              <a:rect l="l" t="t" r="r" b="b"/>
              <a:pathLst>
                <a:path w="6374" h="4018" extrusionOk="0">
                  <a:moveTo>
                    <a:pt x="3275" y="1"/>
                  </a:moveTo>
                  <a:cubicBezTo>
                    <a:pt x="2477" y="1"/>
                    <a:pt x="1819" y="585"/>
                    <a:pt x="1689" y="1346"/>
                  </a:cubicBezTo>
                  <a:lnTo>
                    <a:pt x="1234" y="1346"/>
                  </a:lnTo>
                  <a:cubicBezTo>
                    <a:pt x="557" y="1346"/>
                    <a:pt x="0" y="1940"/>
                    <a:pt x="0" y="2682"/>
                  </a:cubicBezTo>
                  <a:cubicBezTo>
                    <a:pt x="0" y="3415"/>
                    <a:pt x="557" y="4018"/>
                    <a:pt x="1234" y="4018"/>
                  </a:cubicBezTo>
                  <a:lnTo>
                    <a:pt x="5149" y="4018"/>
                  </a:lnTo>
                  <a:cubicBezTo>
                    <a:pt x="5826" y="4018"/>
                    <a:pt x="6373" y="3415"/>
                    <a:pt x="6373" y="2682"/>
                  </a:cubicBezTo>
                  <a:cubicBezTo>
                    <a:pt x="6373" y="1940"/>
                    <a:pt x="5826" y="1346"/>
                    <a:pt x="5149" y="1346"/>
                  </a:cubicBezTo>
                  <a:lnTo>
                    <a:pt x="4861" y="1346"/>
                  </a:lnTo>
                  <a:cubicBezTo>
                    <a:pt x="4731" y="585"/>
                    <a:pt x="4073" y="1"/>
                    <a:pt x="3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6446035" y="2062032"/>
              <a:ext cx="369760" cy="235064"/>
            </a:xfrm>
            <a:custGeom>
              <a:avLst/>
              <a:gdLst/>
              <a:ahLst/>
              <a:cxnLst/>
              <a:rect l="l" t="t" r="r" b="b"/>
              <a:pathLst>
                <a:path w="6495" h="4129" extrusionOk="0">
                  <a:moveTo>
                    <a:pt x="3331" y="111"/>
                  </a:moveTo>
                  <a:cubicBezTo>
                    <a:pt x="4092" y="111"/>
                    <a:pt x="4732" y="659"/>
                    <a:pt x="4862" y="1410"/>
                  </a:cubicBezTo>
                  <a:cubicBezTo>
                    <a:pt x="4862" y="1438"/>
                    <a:pt x="4889" y="1457"/>
                    <a:pt x="4917" y="1457"/>
                  </a:cubicBezTo>
                  <a:lnTo>
                    <a:pt x="5205" y="1457"/>
                  </a:lnTo>
                  <a:cubicBezTo>
                    <a:pt x="5854" y="1457"/>
                    <a:pt x="6374" y="2032"/>
                    <a:pt x="6374" y="2737"/>
                  </a:cubicBezTo>
                  <a:cubicBezTo>
                    <a:pt x="6374" y="3442"/>
                    <a:pt x="5854" y="4017"/>
                    <a:pt x="5205" y="4017"/>
                  </a:cubicBezTo>
                  <a:lnTo>
                    <a:pt x="1290" y="4017"/>
                  </a:lnTo>
                  <a:cubicBezTo>
                    <a:pt x="641" y="4017"/>
                    <a:pt x="121" y="3442"/>
                    <a:pt x="121" y="2737"/>
                  </a:cubicBezTo>
                  <a:cubicBezTo>
                    <a:pt x="121" y="2032"/>
                    <a:pt x="641" y="1457"/>
                    <a:pt x="1290" y="1457"/>
                  </a:cubicBezTo>
                  <a:lnTo>
                    <a:pt x="1745" y="1457"/>
                  </a:lnTo>
                  <a:cubicBezTo>
                    <a:pt x="1772" y="1457"/>
                    <a:pt x="1791" y="1438"/>
                    <a:pt x="1800" y="1401"/>
                  </a:cubicBezTo>
                  <a:cubicBezTo>
                    <a:pt x="1930" y="659"/>
                    <a:pt x="2570" y="111"/>
                    <a:pt x="3331" y="111"/>
                  </a:cubicBezTo>
                  <a:close/>
                  <a:moveTo>
                    <a:pt x="3331" y="0"/>
                  </a:moveTo>
                  <a:cubicBezTo>
                    <a:pt x="2533" y="0"/>
                    <a:pt x="1847" y="557"/>
                    <a:pt x="1698" y="1336"/>
                  </a:cubicBezTo>
                  <a:lnTo>
                    <a:pt x="1290" y="1336"/>
                  </a:lnTo>
                  <a:cubicBezTo>
                    <a:pt x="576" y="1336"/>
                    <a:pt x="1" y="1967"/>
                    <a:pt x="1" y="2737"/>
                  </a:cubicBezTo>
                  <a:cubicBezTo>
                    <a:pt x="1" y="3507"/>
                    <a:pt x="576" y="4128"/>
                    <a:pt x="1290" y="4128"/>
                  </a:cubicBezTo>
                  <a:lnTo>
                    <a:pt x="5205" y="4128"/>
                  </a:lnTo>
                  <a:cubicBezTo>
                    <a:pt x="5919" y="4128"/>
                    <a:pt x="6494" y="3507"/>
                    <a:pt x="6494" y="2737"/>
                  </a:cubicBezTo>
                  <a:cubicBezTo>
                    <a:pt x="6494" y="1967"/>
                    <a:pt x="5910" y="1336"/>
                    <a:pt x="5205" y="1336"/>
                  </a:cubicBezTo>
                  <a:lnTo>
                    <a:pt x="4964" y="1336"/>
                  </a:lnTo>
                  <a:cubicBezTo>
                    <a:pt x="4806" y="557"/>
                    <a:pt x="4129"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6930332" y="1988081"/>
              <a:ext cx="278900" cy="261821"/>
            </a:xfrm>
            <a:custGeom>
              <a:avLst/>
              <a:gdLst/>
              <a:ahLst/>
              <a:cxnLst/>
              <a:rect l="l" t="t" r="r" b="b"/>
              <a:pathLst>
                <a:path w="4899" h="4599" extrusionOk="0">
                  <a:moveTo>
                    <a:pt x="93" y="0"/>
                  </a:moveTo>
                  <a:cubicBezTo>
                    <a:pt x="47" y="0"/>
                    <a:pt x="0" y="47"/>
                    <a:pt x="0" y="93"/>
                  </a:cubicBezTo>
                  <a:lnTo>
                    <a:pt x="0" y="3321"/>
                  </a:lnTo>
                  <a:cubicBezTo>
                    <a:pt x="0" y="3368"/>
                    <a:pt x="47" y="3414"/>
                    <a:pt x="93" y="3414"/>
                  </a:cubicBezTo>
                  <a:lnTo>
                    <a:pt x="1308" y="3414"/>
                  </a:lnTo>
                  <a:cubicBezTo>
                    <a:pt x="1364" y="3414"/>
                    <a:pt x="1401" y="3451"/>
                    <a:pt x="1401" y="3507"/>
                  </a:cubicBezTo>
                  <a:lnTo>
                    <a:pt x="1392" y="4509"/>
                  </a:lnTo>
                  <a:cubicBezTo>
                    <a:pt x="1392" y="4560"/>
                    <a:pt x="1441" y="4598"/>
                    <a:pt x="1489" y="4598"/>
                  </a:cubicBezTo>
                  <a:cubicBezTo>
                    <a:pt x="1511" y="4598"/>
                    <a:pt x="1532" y="4591"/>
                    <a:pt x="1550" y="4574"/>
                  </a:cubicBezTo>
                  <a:lnTo>
                    <a:pt x="2811" y="3433"/>
                  </a:lnTo>
                  <a:cubicBezTo>
                    <a:pt x="2830" y="3414"/>
                    <a:pt x="2848" y="3405"/>
                    <a:pt x="2876" y="3405"/>
                  </a:cubicBezTo>
                  <a:lnTo>
                    <a:pt x="4806" y="3405"/>
                  </a:lnTo>
                  <a:cubicBezTo>
                    <a:pt x="4852" y="3405"/>
                    <a:pt x="4898" y="3368"/>
                    <a:pt x="4898" y="3321"/>
                  </a:cubicBezTo>
                  <a:lnTo>
                    <a:pt x="4898" y="93"/>
                  </a:lnTo>
                  <a:cubicBezTo>
                    <a:pt x="4898" y="47"/>
                    <a:pt x="4852" y="0"/>
                    <a:pt x="48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927144" y="1984893"/>
              <a:ext cx="285276" cy="268368"/>
            </a:xfrm>
            <a:custGeom>
              <a:avLst/>
              <a:gdLst/>
              <a:ahLst/>
              <a:cxnLst/>
              <a:rect l="l" t="t" r="r" b="b"/>
              <a:pathLst>
                <a:path w="5011" h="4714" extrusionOk="0">
                  <a:moveTo>
                    <a:pt x="4862" y="112"/>
                  </a:moveTo>
                  <a:cubicBezTo>
                    <a:pt x="4880" y="112"/>
                    <a:pt x="4899" y="131"/>
                    <a:pt x="4899" y="149"/>
                  </a:cubicBezTo>
                  <a:lnTo>
                    <a:pt x="4899" y="3368"/>
                  </a:lnTo>
                  <a:cubicBezTo>
                    <a:pt x="4899" y="3396"/>
                    <a:pt x="4880" y="3405"/>
                    <a:pt x="4862" y="3405"/>
                  </a:cubicBezTo>
                  <a:lnTo>
                    <a:pt x="2932" y="3405"/>
                  </a:lnTo>
                  <a:cubicBezTo>
                    <a:pt x="2895" y="3405"/>
                    <a:pt x="2858" y="3424"/>
                    <a:pt x="2830" y="3442"/>
                  </a:cubicBezTo>
                  <a:lnTo>
                    <a:pt x="1568" y="4583"/>
                  </a:lnTo>
                  <a:cubicBezTo>
                    <a:pt x="1559" y="4593"/>
                    <a:pt x="1552" y="4595"/>
                    <a:pt x="1546" y="4595"/>
                  </a:cubicBezTo>
                  <a:cubicBezTo>
                    <a:pt x="1541" y="4595"/>
                    <a:pt x="1536" y="4593"/>
                    <a:pt x="1531" y="4593"/>
                  </a:cubicBezTo>
                  <a:cubicBezTo>
                    <a:pt x="1522" y="4593"/>
                    <a:pt x="1513" y="4583"/>
                    <a:pt x="1513" y="4565"/>
                  </a:cubicBezTo>
                  <a:lnTo>
                    <a:pt x="1522" y="3563"/>
                  </a:lnTo>
                  <a:cubicBezTo>
                    <a:pt x="1522" y="3517"/>
                    <a:pt x="1504" y="3479"/>
                    <a:pt x="1476" y="3452"/>
                  </a:cubicBezTo>
                  <a:cubicBezTo>
                    <a:pt x="1448" y="3424"/>
                    <a:pt x="1411" y="3405"/>
                    <a:pt x="1364" y="3405"/>
                  </a:cubicBezTo>
                  <a:lnTo>
                    <a:pt x="149" y="3405"/>
                  </a:lnTo>
                  <a:cubicBezTo>
                    <a:pt x="131" y="3405"/>
                    <a:pt x="112" y="3396"/>
                    <a:pt x="112" y="3377"/>
                  </a:cubicBezTo>
                  <a:lnTo>
                    <a:pt x="112" y="149"/>
                  </a:lnTo>
                  <a:cubicBezTo>
                    <a:pt x="112" y="131"/>
                    <a:pt x="131" y="121"/>
                    <a:pt x="149" y="121"/>
                  </a:cubicBezTo>
                  <a:lnTo>
                    <a:pt x="149" y="112"/>
                  </a:lnTo>
                  <a:close/>
                  <a:moveTo>
                    <a:pt x="149" y="1"/>
                  </a:moveTo>
                  <a:cubicBezTo>
                    <a:pt x="66" y="1"/>
                    <a:pt x="1" y="66"/>
                    <a:pt x="1" y="149"/>
                  </a:cubicBezTo>
                  <a:lnTo>
                    <a:pt x="1" y="3368"/>
                  </a:lnTo>
                  <a:cubicBezTo>
                    <a:pt x="1" y="3452"/>
                    <a:pt x="66" y="3526"/>
                    <a:pt x="149" y="3526"/>
                  </a:cubicBezTo>
                  <a:lnTo>
                    <a:pt x="1364" y="3526"/>
                  </a:lnTo>
                  <a:cubicBezTo>
                    <a:pt x="1374" y="3526"/>
                    <a:pt x="1383" y="3526"/>
                    <a:pt x="1392" y="3535"/>
                  </a:cubicBezTo>
                  <a:cubicBezTo>
                    <a:pt x="1401" y="3535"/>
                    <a:pt x="1401" y="3544"/>
                    <a:pt x="1401" y="3554"/>
                  </a:cubicBezTo>
                  <a:lnTo>
                    <a:pt x="1392" y="4556"/>
                  </a:lnTo>
                  <a:cubicBezTo>
                    <a:pt x="1392" y="4620"/>
                    <a:pt x="1429" y="4676"/>
                    <a:pt x="1485" y="4695"/>
                  </a:cubicBezTo>
                  <a:cubicBezTo>
                    <a:pt x="1504" y="4704"/>
                    <a:pt x="1522" y="4713"/>
                    <a:pt x="1541" y="4713"/>
                  </a:cubicBezTo>
                  <a:cubicBezTo>
                    <a:pt x="1578" y="4713"/>
                    <a:pt x="1615" y="4695"/>
                    <a:pt x="1643" y="4676"/>
                  </a:cubicBezTo>
                  <a:lnTo>
                    <a:pt x="2904" y="3535"/>
                  </a:lnTo>
                  <a:cubicBezTo>
                    <a:pt x="2914" y="3526"/>
                    <a:pt x="2923" y="3526"/>
                    <a:pt x="2932" y="3526"/>
                  </a:cubicBezTo>
                  <a:lnTo>
                    <a:pt x="4862" y="3526"/>
                  </a:lnTo>
                  <a:cubicBezTo>
                    <a:pt x="4945" y="3526"/>
                    <a:pt x="5010" y="3452"/>
                    <a:pt x="5010" y="3368"/>
                  </a:cubicBezTo>
                  <a:lnTo>
                    <a:pt x="5010" y="149"/>
                  </a:lnTo>
                  <a:cubicBezTo>
                    <a:pt x="5010" y="66"/>
                    <a:pt x="4945" y="1"/>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6987888" y="2066757"/>
              <a:ext cx="40705" cy="40705"/>
            </a:xfrm>
            <a:custGeom>
              <a:avLst/>
              <a:gdLst/>
              <a:ahLst/>
              <a:cxnLst/>
              <a:rect l="l" t="t" r="r" b="b"/>
              <a:pathLst>
                <a:path w="715" h="715" extrusionOk="0">
                  <a:moveTo>
                    <a:pt x="362" y="121"/>
                  </a:moveTo>
                  <a:cubicBezTo>
                    <a:pt x="492" y="121"/>
                    <a:pt x="603" y="232"/>
                    <a:pt x="603" y="362"/>
                  </a:cubicBezTo>
                  <a:cubicBezTo>
                    <a:pt x="603"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7051250" y="2066757"/>
              <a:ext cx="40762" cy="40705"/>
            </a:xfrm>
            <a:custGeom>
              <a:avLst/>
              <a:gdLst/>
              <a:ahLst/>
              <a:cxnLst/>
              <a:rect l="l" t="t" r="r" b="b"/>
              <a:pathLst>
                <a:path w="716" h="715" extrusionOk="0">
                  <a:moveTo>
                    <a:pt x="363" y="121"/>
                  </a:moveTo>
                  <a:cubicBezTo>
                    <a:pt x="492" y="121"/>
                    <a:pt x="604" y="232"/>
                    <a:pt x="604" y="362"/>
                  </a:cubicBezTo>
                  <a:cubicBezTo>
                    <a:pt x="604" y="492"/>
                    <a:pt x="492" y="604"/>
                    <a:pt x="363" y="604"/>
                  </a:cubicBezTo>
                  <a:cubicBezTo>
                    <a:pt x="223" y="604"/>
                    <a:pt x="121" y="492"/>
                    <a:pt x="121" y="362"/>
                  </a:cubicBezTo>
                  <a:cubicBezTo>
                    <a:pt x="121" y="232"/>
                    <a:pt x="223" y="121"/>
                    <a:pt x="363" y="121"/>
                  </a:cubicBezTo>
                  <a:close/>
                  <a:moveTo>
                    <a:pt x="363" y="1"/>
                  </a:moveTo>
                  <a:cubicBezTo>
                    <a:pt x="168" y="1"/>
                    <a:pt x="1" y="168"/>
                    <a:pt x="1" y="362"/>
                  </a:cubicBezTo>
                  <a:cubicBezTo>
                    <a:pt x="1" y="557"/>
                    <a:pt x="168" y="715"/>
                    <a:pt x="363" y="715"/>
                  </a:cubicBezTo>
                  <a:cubicBezTo>
                    <a:pt x="557" y="715"/>
                    <a:pt x="715" y="557"/>
                    <a:pt x="715" y="362"/>
                  </a:cubicBezTo>
                  <a:cubicBezTo>
                    <a:pt x="715" y="168"/>
                    <a:pt x="557" y="1"/>
                    <a:pt x="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7114100" y="2066757"/>
              <a:ext cx="40705" cy="40705"/>
            </a:xfrm>
            <a:custGeom>
              <a:avLst/>
              <a:gdLst/>
              <a:ahLst/>
              <a:cxnLst/>
              <a:rect l="l" t="t" r="r" b="b"/>
              <a:pathLst>
                <a:path w="715" h="715" extrusionOk="0">
                  <a:moveTo>
                    <a:pt x="362" y="121"/>
                  </a:moveTo>
                  <a:cubicBezTo>
                    <a:pt x="492" y="121"/>
                    <a:pt x="604" y="232"/>
                    <a:pt x="604" y="362"/>
                  </a:cubicBezTo>
                  <a:cubicBezTo>
                    <a:pt x="604" y="492"/>
                    <a:pt x="492" y="604"/>
                    <a:pt x="362" y="604"/>
                  </a:cubicBezTo>
                  <a:cubicBezTo>
                    <a:pt x="223" y="604"/>
                    <a:pt x="121" y="492"/>
                    <a:pt x="121" y="362"/>
                  </a:cubicBezTo>
                  <a:cubicBezTo>
                    <a:pt x="121" y="232"/>
                    <a:pt x="223" y="121"/>
                    <a:pt x="362" y="121"/>
                  </a:cubicBezTo>
                  <a:close/>
                  <a:moveTo>
                    <a:pt x="362" y="1"/>
                  </a:moveTo>
                  <a:cubicBezTo>
                    <a:pt x="158" y="1"/>
                    <a:pt x="1" y="168"/>
                    <a:pt x="1" y="362"/>
                  </a:cubicBezTo>
                  <a:cubicBezTo>
                    <a:pt x="1" y="557"/>
                    <a:pt x="158" y="715"/>
                    <a:pt x="362" y="715"/>
                  </a:cubicBezTo>
                  <a:cubicBezTo>
                    <a:pt x="557" y="715"/>
                    <a:pt x="715" y="557"/>
                    <a:pt x="715" y="362"/>
                  </a:cubicBezTo>
                  <a:cubicBezTo>
                    <a:pt x="715" y="168"/>
                    <a:pt x="557" y="1"/>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0"/>
            <p:cNvSpPr/>
            <p:nvPr/>
          </p:nvSpPr>
          <p:spPr>
            <a:xfrm>
              <a:off x="5743641" y="2204582"/>
              <a:ext cx="264098" cy="247873"/>
            </a:xfrm>
            <a:custGeom>
              <a:avLst/>
              <a:gdLst/>
              <a:ahLst/>
              <a:cxnLst/>
              <a:rect l="l" t="t" r="r" b="b"/>
              <a:pathLst>
                <a:path w="4639" h="4354" extrusionOk="0">
                  <a:moveTo>
                    <a:pt x="93" y="1"/>
                  </a:moveTo>
                  <a:cubicBezTo>
                    <a:pt x="38" y="1"/>
                    <a:pt x="1" y="38"/>
                    <a:pt x="1" y="94"/>
                  </a:cubicBezTo>
                  <a:lnTo>
                    <a:pt x="1" y="3136"/>
                  </a:lnTo>
                  <a:cubicBezTo>
                    <a:pt x="1" y="3192"/>
                    <a:pt x="38" y="3229"/>
                    <a:pt x="93" y="3229"/>
                  </a:cubicBezTo>
                  <a:lnTo>
                    <a:pt x="1912" y="3229"/>
                  </a:lnTo>
                  <a:cubicBezTo>
                    <a:pt x="1939" y="3229"/>
                    <a:pt x="1958" y="3238"/>
                    <a:pt x="1977" y="3248"/>
                  </a:cubicBezTo>
                  <a:lnTo>
                    <a:pt x="3173" y="4333"/>
                  </a:lnTo>
                  <a:cubicBezTo>
                    <a:pt x="3190" y="4347"/>
                    <a:pt x="3210" y="4353"/>
                    <a:pt x="3231" y="4353"/>
                  </a:cubicBezTo>
                  <a:cubicBezTo>
                    <a:pt x="3277" y="4353"/>
                    <a:pt x="3322" y="4320"/>
                    <a:pt x="3322" y="4268"/>
                  </a:cubicBezTo>
                  <a:lnTo>
                    <a:pt x="3312" y="3313"/>
                  </a:lnTo>
                  <a:cubicBezTo>
                    <a:pt x="3312" y="3266"/>
                    <a:pt x="3350" y="3229"/>
                    <a:pt x="3396" y="3229"/>
                  </a:cubicBezTo>
                  <a:lnTo>
                    <a:pt x="4555" y="3229"/>
                  </a:lnTo>
                  <a:cubicBezTo>
                    <a:pt x="4602" y="3229"/>
                    <a:pt x="4639" y="3192"/>
                    <a:pt x="4639" y="3136"/>
                  </a:cubicBezTo>
                  <a:lnTo>
                    <a:pt x="4639" y="94"/>
                  </a:lnTo>
                  <a:cubicBezTo>
                    <a:pt x="4639" y="38"/>
                    <a:pt x="4602" y="1"/>
                    <a:pt x="4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0"/>
            <p:cNvSpPr/>
            <p:nvPr/>
          </p:nvSpPr>
          <p:spPr>
            <a:xfrm>
              <a:off x="5740453" y="2201451"/>
              <a:ext cx="270474" cy="254079"/>
            </a:xfrm>
            <a:custGeom>
              <a:avLst/>
              <a:gdLst/>
              <a:ahLst/>
              <a:cxnLst/>
              <a:rect l="l" t="t" r="r" b="b"/>
              <a:pathLst>
                <a:path w="4751" h="4463" extrusionOk="0">
                  <a:moveTo>
                    <a:pt x="4611" y="111"/>
                  </a:moveTo>
                  <a:cubicBezTo>
                    <a:pt x="4621" y="111"/>
                    <a:pt x="4639" y="130"/>
                    <a:pt x="4639" y="139"/>
                  </a:cubicBezTo>
                  <a:lnTo>
                    <a:pt x="4639" y="3191"/>
                  </a:lnTo>
                  <a:cubicBezTo>
                    <a:pt x="4639" y="3210"/>
                    <a:pt x="4621" y="3219"/>
                    <a:pt x="4611" y="3219"/>
                  </a:cubicBezTo>
                  <a:lnTo>
                    <a:pt x="3452" y="3219"/>
                  </a:lnTo>
                  <a:cubicBezTo>
                    <a:pt x="3415" y="3219"/>
                    <a:pt x="3378" y="3238"/>
                    <a:pt x="3350" y="3266"/>
                  </a:cubicBezTo>
                  <a:cubicBezTo>
                    <a:pt x="3322" y="3293"/>
                    <a:pt x="3313" y="3330"/>
                    <a:pt x="3313" y="3368"/>
                  </a:cubicBezTo>
                  <a:lnTo>
                    <a:pt x="3313" y="4323"/>
                  </a:lnTo>
                  <a:cubicBezTo>
                    <a:pt x="3313" y="4342"/>
                    <a:pt x="3303" y="4342"/>
                    <a:pt x="3294" y="4351"/>
                  </a:cubicBezTo>
                  <a:cubicBezTo>
                    <a:pt x="3294" y="4351"/>
                    <a:pt x="3276" y="4351"/>
                    <a:pt x="3266" y="4342"/>
                  </a:cubicBezTo>
                  <a:lnTo>
                    <a:pt x="2070" y="3266"/>
                  </a:lnTo>
                  <a:cubicBezTo>
                    <a:pt x="2042" y="3238"/>
                    <a:pt x="2005" y="3228"/>
                    <a:pt x="1968" y="3228"/>
                  </a:cubicBezTo>
                  <a:lnTo>
                    <a:pt x="149" y="3228"/>
                  </a:lnTo>
                  <a:cubicBezTo>
                    <a:pt x="131" y="3228"/>
                    <a:pt x="112" y="3210"/>
                    <a:pt x="112" y="3191"/>
                  </a:cubicBezTo>
                  <a:lnTo>
                    <a:pt x="112" y="149"/>
                  </a:lnTo>
                  <a:cubicBezTo>
                    <a:pt x="112" y="130"/>
                    <a:pt x="131" y="111"/>
                    <a:pt x="149" y="111"/>
                  </a:cubicBezTo>
                  <a:close/>
                  <a:moveTo>
                    <a:pt x="140" y="0"/>
                  </a:moveTo>
                  <a:cubicBezTo>
                    <a:pt x="66" y="0"/>
                    <a:pt x="1" y="65"/>
                    <a:pt x="1" y="139"/>
                  </a:cubicBezTo>
                  <a:lnTo>
                    <a:pt x="1" y="3191"/>
                  </a:lnTo>
                  <a:cubicBezTo>
                    <a:pt x="1" y="3275"/>
                    <a:pt x="66" y="3340"/>
                    <a:pt x="140" y="3340"/>
                  </a:cubicBezTo>
                  <a:lnTo>
                    <a:pt x="1968" y="3340"/>
                  </a:lnTo>
                  <a:cubicBezTo>
                    <a:pt x="1977" y="3340"/>
                    <a:pt x="1986" y="3340"/>
                    <a:pt x="1986" y="3349"/>
                  </a:cubicBezTo>
                  <a:lnTo>
                    <a:pt x="3192" y="4425"/>
                  </a:lnTo>
                  <a:cubicBezTo>
                    <a:pt x="3220" y="4453"/>
                    <a:pt x="3248" y="4462"/>
                    <a:pt x="3285" y="4462"/>
                  </a:cubicBezTo>
                  <a:cubicBezTo>
                    <a:pt x="3303" y="4462"/>
                    <a:pt x="3322" y="4462"/>
                    <a:pt x="3350" y="4453"/>
                  </a:cubicBezTo>
                  <a:cubicBezTo>
                    <a:pt x="3396" y="4425"/>
                    <a:pt x="3433" y="4379"/>
                    <a:pt x="3433" y="4314"/>
                  </a:cubicBezTo>
                  <a:lnTo>
                    <a:pt x="3424" y="3368"/>
                  </a:lnTo>
                  <a:cubicBezTo>
                    <a:pt x="3424" y="3358"/>
                    <a:pt x="3424" y="3349"/>
                    <a:pt x="3433" y="3349"/>
                  </a:cubicBezTo>
                  <a:cubicBezTo>
                    <a:pt x="3433" y="3349"/>
                    <a:pt x="3443" y="3340"/>
                    <a:pt x="3452" y="3340"/>
                  </a:cubicBezTo>
                  <a:lnTo>
                    <a:pt x="4602" y="3340"/>
                  </a:lnTo>
                  <a:cubicBezTo>
                    <a:pt x="4686" y="3340"/>
                    <a:pt x="4751" y="3275"/>
                    <a:pt x="4751" y="3191"/>
                  </a:cubicBezTo>
                  <a:lnTo>
                    <a:pt x="4751" y="139"/>
                  </a:lnTo>
                  <a:cubicBezTo>
                    <a:pt x="4751" y="65"/>
                    <a:pt x="4686" y="0"/>
                    <a:pt x="4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0"/>
            <p:cNvSpPr/>
            <p:nvPr/>
          </p:nvSpPr>
          <p:spPr>
            <a:xfrm>
              <a:off x="5914201" y="2279045"/>
              <a:ext cx="39168" cy="39168"/>
            </a:xfrm>
            <a:custGeom>
              <a:avLst/>
              <a:gdLst/>
              <a:ahLst/>
              <a:cxnLst/>
              <a:rect l="l" t="t" r="r" b="b"/>
              <a:pathLst>
                <a:path w="688" h="688" extrusionOk="0">
                  <a:moveTo>
                    <a:pt x="344" y="112"/>
                  </a:moveTo>
                  <a:cubicBezTo>
                    <a:pt x="474" y="112"/>
                    <a:pt x="567" y="214"/>
                    <a:pt x="567" y="344"/>
                  </a:cubicBezTo>
                  <a:cubicBezTo>
                    <a:pt x="567" y="465"/>
                    <a:pt x="465" y="567"/>
                    <a:pt x="344" y="567"/>
                  </a:cubicBezTo>
                  <a:cubicBezTo>
                    <a:pt x="214" y="567"/>
                    <a:pt x="122" y="465"/>
                    <a:pt x="122" y="344"/>
                  </a:cubicBezTo>
                  <a:cubicBezTo>
                    <a:pt x="122" y="214"/>
                    <a:pt x="224" y="112"/>
                    <a:pt x="344" y="112"/>
                  </a:cubicBezTo>
                  <a:close/>
                  <a:moveTo>
                    <a:pt x="344" y="1"/>
                  </a:moveTo>
                  <a:cubicBezTo>
                    <a:pt x="159" y="1"/>
                    <a:pt x="1" y="149"/>
                    <a:pt x="1" y="344"/>
                  </a:cubicBezTo>
                  <a:cubicBezTo>
                    <a:pt x="1" y="530"/>
                    <a:pt x="159" y="687"/>
                    <a:pt x="344" y="687"/>
                  </a:cubicBezTo>
                  <a:cubicBezTo>
                    <a:pt x="530" y="687"/>
                    <a:pt x="687" y="530"/>
                    <a:pt x="687" y="344"/>
                  </a:cubicBezTo>
                  <a:cubicBezTo>
                    <a:pt x="687" y="149"/>
                    <a:pt x="530"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5854027" y="2279045"/>
              <a:ext cx="39111" cy="39168"/>
            </a:xfrm>
            <a:custGeom>
              <a:avLst/>
              <a:gdLst/>
              <a:ahLst/>
              <a:cxnLst/>
              <a:rect l="l" t="t" r="r" b="b"/>
              <a:pathLst>
                <a:path w="687" h="688" extrusionOk="0">
                  <a:moveTo>
                    <a:pt x="344" y="112"/>
                  </a:moveTo>
                  <a:cubicBezTo>
                    <a:pt x="474" y="112"/>
                    <a:pt x="576" y="214"/>
                    <a:pt x="576" y="344"/>
                  </a:cubicBezTo>
                  <a:cubicBezTo>
                    <a:pt x="576" y="465"/>
                    <a:pt x="474" y="567"/>
                    <a:pt x="344" y="567"/>
                  </a:cubicBezTo>
                  <a:cubicBezTo>
                    <a:pt x="223" y="567"/>
                    <a:pt x="121" y="465"/>
                    <a:pt x="121" y="344"/>
                  </a:cubicBezTo>
                  <a:cubicBezTo>
                    <a:pt x="121" y="214"/>
                    <a:pt x="223" y="112"/>
                    <a:pt x="344" y="112"/>
                  </a:cubicBezTo>
                  <a:close/>
                  <a:moveTo>
                    <a:pt x="344" y="1"/>
                  </a:moveTo>
                  <a:cubicBezTo>
                    <a:pt x="158" y="1"/>
                    <a:pt x="0" y="149"/>
                    <a:pt x="0" y="344"/>
                  </a:cubicBezTo>
                  <a:cubicBezTo>
                    <a:pt x="0" y="530"/>
                    <a:pt x="158" y="687"/>
                    <a:pt x="344" y="687"/>
                  </a:cubicBezTo>
                  <a:cubicBezTo>
                    <a:pt x="538" y="687"/>
                    <a:pt x="687" y="530"/>
                    <a:pt x="687" y="344"/>
                  </a:cubicBezTo>
                  <a:cubicBezTo>
                    <a:pt x="687" y="149"/>
                    <a:pt x="538"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5794878" y="2279045"/>
              <a:ext cx="39111" cy="39168"/>
            </a:xfrm>
            <a:custGeom>
              <a:avLst/>
              <a:gdLst/>
              <a:ahLst/>
              <a:cxnLst/>
              <a:rect l="l" t="t" r="r" b="b"/>
              <a:pathLst>
                <a:path w="687" h="688" extrusionOk="0">
                  <a:moveTo>
                    <a:pt x="344" y="112"/>
                  </a:moveTo>
                  <a:cubicBezTo>
                    <a:pt x="464" y="112"/>
                    <a:pt x="566" y="214"/>
                    <a:pt x="566" y="344"/>
                  </a:cubicBezTo>
                  <a:cubicBezTo>
                    <a:pt x="566" y="465"/>
                    <a:pt x="464" y="567"/>
                    <a:pt x="344" y="567"/>
                  </a:cubicBezTo>
                  <a:cubicBezTo>
                    <a:pt x="214" y="567"/>
                    <a:pt x="112" y="465"/>
                    <a:pt x="112" y="344"/>
                  </a:cubicBezTo>
                  <a:cubicBezTo>
                    <a:pt x="112" y="214"/>
                    <a:pt x="214" y="112"/>
                    <a:pt x="344" y="112"/>
                  </a:cubicBezTo>
                  <a:close/>
                  <a:moveTo>
                    <a:pt x="344" y="1"/>
                  </a:moveTo>
                  <a:cubicBezTo>
                    <a:pt x="149" y="1"/>
                    <a:pt x="0" y="149"/>
                    <a:pt x="0" y="344"/>
                  </a:cubicBezTo>
                  <a:cubicBezTo>
                    <a:pt x="0" y="530"/>
                    <a:pt x="158" y="687"/>
                    <a:pt x="344" y="687"/>
                  </a:cubicBezTo>
                  <a:cubicBezTo>
                    <a:pt x="529" y="687"/>
                    <a:pt x="687" y="530"/>
                    <a:pt x="687" y="344"/>
                  </a:cubicBezTo>
                  <a:cubicBezTo>
                    <a:pt x="687" y="149"/>
                    <a:pt x="529"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7974415" y="2277337"/>
              <a:ext cx="216049" cy="210413"/>
            </a:xfrm>
            <a:custGeom>
              <a:avLst/>
              <a:gdLst/>
              <a:ahLst/>
              <a:cxnLst/>
              <a:rect l="l" t="t" r="r" b="b"/>
              <a:pathLst>
                <a:path w="3795" h="3696" extrusionOk="0">
                  <a:moveTo>
                    <a:pt x="1842" y="1"/>
                  </a:moveTo>
                  <a:cubicBezTo>
                    <a:pt x="849" y="1"/>
                    <a:pt x="35" y="795"/>
                    <a:pt x="0" y="1784"/>
                  </a:cubicBezTo>
                  <a:cubicBezTo>
                    <a:pt x="0" y="1821"/>
                    <a:pt x="28" y="1849"/>
                    <a:pt x="65" y="1849"/>
                  </a:cubicBezTo>
                  <a:lnTo>
                    <a:pt x="1846" y="1849"/>
                  </a:lnTo>
                  <a:lnTo>
                    <a:pt x="1846" y="3621"/>
                  </a:lnTo>
                  <a:cubicBezTo>
                    <a:pt x="1846" y="3658"/>
                    <a:pt x="1874" y="3695"/>
                    <a:pt x="1911" y="3695"/>
                  </a:cubicBezTo>
                  <a:cubicBezTo>
                    <a:pt x="2969" y="3649"/>
                    <a:pt x="3795" y="2730"/>
                    <a:pt x="3674" y="1636"/>
                  </a:cubicBezTo>
                  <a:cubicBezTo>
                    <a:pt x="3581" y="791"/>
                    <a:pt x="2895" y="105"/>
                    <a:pt x="2051" y="12"/>
                  </a:cubicBezTo>
                  <a:cubicBezTo>
                    <a:pt x="1980" y="4"/>
                    <a:pt x="1911" y="1"/>
                    <a:pt x="1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0"/>
            <p:cNvSpPr/>
            <p:nvPr/>
          </p:nvSpPr>
          <p:spPr>
            <a:xfrm>
              <a:off x="7970715" y="2274035"/>
              <a:ext cx="219750" cy="216846"/>
            </a:xfrm>
            <a:custGeom>
              <a:avLst/>
              <a:gdLst/>
              <a:ahLst/>
              <a:cxnLst/>
              <a:rect l="l" t="t" r="r" b="b"/>
              <a:pathLst>
                <a:path w="3860" h="3809" extrusionOk="0">
                  <a:moveTo>
                    <a:pt x="1902" y="117"/>
                  </a:moveTo>
                  <a:cubicBezTo>
                    <a:pt x="1976" y="117"/>
                    <a:pt x="2041" y="117"/>
                    <a:pt x="2106" y="126"/>
                  </a:cubicBezTo>
                  <a:cubicBezTo>
                    <a:pt x="2932" y="219"/>
                    <a:pt x="3591" y="877"/>
                    <a:pt x="3683" y="1703"/>
                  </a:cubicBezTo>
                  <a:cubicBezTo>
                    <a:pt x="3739" y="2204"/>
                    <a:pt x="3591" y="2696"/>
                    <a:pt x="3257" y="3076"/>
                  </a:cubicBezTo>
                  <a:cubicBezTo>
                    <a:pt x="2941" y="3447"/>
                    <a:pt x="2468" y="3670"/>
                    <a:pt x="1976" y="3688"/>
                  </a:cubicBezTo>
                  <a:lnTo>
                    <a:pt x="1976" y="3753"/>
                  </a:lnTo>
                  <a:lnTo>
                    <a:pt x="1967" y="3679"/>
                  </a:lnTo>
                  <a:lnTo>
                    <a:pt x="1967" y="1907"/>
                  </a:lnTo>
                  <a:cubicBezTo>
                    <a:pt x="1967" y="1870"/>
                    <a:pt x="1939" y="1851"/>
                    <a:pt x="1902" y="1851"/>
                  </a:cubicBezTo>
                  <a:lnTo>
                    <a:pt x="121" y="1842"/>
                  </a:lnTo>
                  <a:cubicBezTo>
                    <a:pt x="140" y="1341"/>
                    <a:pt x="362" y="877"/>
                    <a:pt x="743" y="553"/>
                  </a:cubicBezTo>
                  <a:cubicBezTo>
                    <a:pt x="1067" y="265"/>
                    <a:pt x="1475" y="117"/>
                    <a:pt x="1902" y="117"/>
                  </a:cubicBezTo>
                  <a:close/>
                  <a:moveTo>
                    <a:pt x="1889" y="0"/>
                  </a:moveTo>
                  <a:cubicBezTo>
                    <a:pt x="1436" y="0"/>
                    <a:pt x="1007" y="159"/>
                    <a:pt x="659" y="460"/>
                  </a:cubicBezTo>
                  <a:cubicBezTo>
                    <a:pt x="260" y="812"/>
                    <a:pt x="19" y="1304"/>
                    <a:pt x="0" y="1833"/>
                  </a:cubicBezTo>
                  <a:cubicBezTo>
                    <a:pt x="0" y="1870"/>
                    <a:pt x="19" y="1898"/>
                    <a:pt x="38" y="1926"/>
                  </a:cubicBezTo>
                  <a:cubicBezTo>
                    <a:pt x="65" y="1944"/>
                    <a:pt x="93" y="1963"/>
                    <a:pt x="130" y="1963"/>
                  </a:cubicBezTo>
                  <a:lnTo>
                    <a:pt x="1846" y="1963"/>
                  </a:lnTo>
                  <a:lnTo>
                    <a:pt x="1846" y="3679"/>
                  </a:lnTo>
                  <a:cubicBezTo>
                    <a:pt x="1846" y="3716"/>
                    <a:pt x="1865" y="3744"/>
                    <a:pt x="1884" y="3772"/>
                  </a:cubicBezTo>
                  <a:cubicBezTo>
                    <a:pt x="1911" y="3790"/>
                    <a:pt x="1939" y="3809"/>
                    <a:pt x="1976" y="3809"/>
                  </a:cubicBezTo>
                  <a:cubicBezTo>
                    <a:pt x="2505" y="3790"/>
                    <a:pt x="3006" y="3549"/>
                    <a:pt x="3349" y="3150"/>
                  </a:cubicBezTo>
                  <a:cubicBezTo>
                    <a:pt x="3693" y="2742"/>
                    <a:pt x="3860" y="2222"/>
                    <a:pt x="3795" y="1684"/>
                  </a:cubicBezTo>
                  <a:cubicBezTo>
                    <a:pt x="3702" y="812"/>
                    <a:pt x="2997" y="107"/>
                    <a:pt x="2125" y="15"/>
                  </a:cubicBezTo>
                  <a:cubicBezTo>
                    <a:pt x="2046" y="5"/>
                    <a:pt x="1967" y="0"/>
                    <a:pt x="1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0"/>
            <p:cNvSpPr/>
            <p:nvPr/>
          </p:nvSpPr>
          <p:spPr>
            <a:xfrm>
              <a:off x="7946406" y="2402126"/>
              <a:ext cx="113063" cy="113120"/>
            </a:xfrm>
            <a:custGeom>
              <a:avLst/>
              <a:gdLst/>
              <a:ahLst/>
              <a:cxnLst/>
              <a:rect l="l" t="t" r="r" b="b"/>
              <a:pathLst>
                <a:path w="1986" h="1987" extrusionOk="0">
                  <a:moveTo>
                    <a:pt x="75" y="0"/>
                  </a:moveTo>
                  <a:cubicBezTo>
                    <a:pt x="38" y="0"/>
                    <a:pt x="1" y="47"/>
                    <a:pt x="1" y="84"/>
                  </a:cubicBezTo>
                  <a:cubicBezTo>
                    <a:pt x="38" y="1123"/>
                    <a:pt x="873" y="1948"/>
                    <a:pt x="1902" y="1985"/>
                  </a:cubicBezTo>
                  <a:cubicBezTo>
                    <a:pt x="1907" y="1986"/>
                    <a:pt x="1912" y="1987"/>
                    <a:pt x="1917" y="1987"/>
                  </a:cubicBezTo>
                  <a:cubicBezTo>
                    <a:pt x="1956" y="1987"/>
                    <a:pt x="1986" y="1953"/>
                    <a:pt x="1986" y="1911"/>
                  </a:cubicBezTo>
                  <a:lnTo>
                    <a:pt x="1986" y="84"/>
                  </a:lnTo>
                  <a:cubicBezTo>
                    <a:pt x="1986" y="37"/>
                    <a:pt x="1949" y="0"/>
                    <a:pt x="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7942706" y="2398938"/>
              <a:ext cx="119952" cy="119952"/>
            </a:xfrm>
            <a:custGeom>
              <a:avLst/>
              <a:gdLst/>
              <a:ahLst/>
              <a:cxnLst/>
              <a:rect l="l" t="t" r="r" b="b"/>
              <a:pathLst>
                <a:path w="2107" h="2107" extrusionOk="0">
                  <a:moveTo>
                    <a:pt x="1967" y="121"/>
                  </a:moveTo>
                  <a:cubicBezTo>
                    <a:pt x="1977" y="121"/>
                    <a:pt x="1986" y="130"/>
                    <a:pt x="1986" y="140"/>
                  </a:cubicBezTo>
                  <a:lnTo>
                    <a:pt x="1986" y="1967"/>
                  </a:lnTo>
                  <a:cubicBezTo>
                    <a:pt x="1986" y="1967"/>
                    <a:pt x="1986" y="1977"/>
                    <a:pt x="1986" y="1986"/>
                  </a:cubicBezTo>
                  <a:lnTo>
                    <a:pt x="1967" y="1986"/>
                  </a:lnTo>
                  <a:cubicBezTo>
                    <a:pt x="975" y="1949"/>
                    <a:pt x="158" y="1132"/>
                    <a:pt x="121" y="140"/>
                  </a:cubicBezTo>
                  <a:cubicBezTo>
                    <a:pt x="121" y="130"/>
                    <a:pt x="121" y="130"/>
                    <a:pt x="131" y="121"/>
                  </a:cubicBezTo>
                  <a:close/>
                  <a:moveTo>
                    <a:pt x="140" y="1"/>
                  </a:moveTo>
                  <a:cubicBezTo>
                    <a:pt x="103" y="1"/>
                    <a:pt x="66" y="19"/>
                    <a:pt x="47" y="47"/>
                  </a:cubicBezTo>
                  <a:cubicBezTo>
                    <a:pt x="19" y="75"/>
                    <a:pt x="1" y="112"/>
                    <a:pt x="1" y="149"/>
                  </a:cubicBezTo>
                  <a:cubicBezTo>
                    <a:pt x="47" y="1197"/>
                    <a:pt x="910" y="2060"/>
                    <a:pt x="1967" y="2106"/>
                  </a:cubicBezTo>
                  <a:cubicBezTo>
                    <a:pt x="2005" y="2106"/>
                    <a:pt x="2042" y="2088"/>
                    <a:pt x="2060" y="2069"/>
                  </a:cubicBezTo>
                  <a:cubicBezTo>
                    <a:pt x="2088" y="2041"/>
                    <a:pt x="2107" y="2004"/>
                    <a:pt x="2107" y="1967"/>
                  </a:cubicBezTo>
                  <a:lnTo>
                    <a:pt x="2107" y="140"/>
                  </a:lnTo>
                  <a:cubicBezTo>
                    <a:pt x="2107" y="66"/>
                    <a:pt x="2042"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7741005" y="2150215"/>
              <a:ext cx="160030" cy="159518"/>
            </a:xfrm>
            <a:custGeom>
              <a:avLst/>
              <a:gdLst/>
              <a:ahLst/>
              <a:cxnLst/>
              <a:rect l="l" t="t" r="r" b="b"/>
              <a:pathLst>
                <a:path w="2811" h="2802" extrusionOk="0">
                  <a:moveTo>
                    <a:pt x="1410" y="0"/>
                  </a:moveTo>
                  <a:cubicBezTo>
                    <a:pt x="631" y="0"/>
                    <a:pt x="0" y="631"/>
                    <a:pt x="0" y="1401"/>
                  </a:cubicBezTo>
                  <a:cubicBezTo>
                    <a:pt x="0" y="2180"/>
                    <a:pt x="631" y="2802"/>
                    <a:pt x="1410" y="2802"/>
                  </a:cubicBezTo>
                  <a:cubicBezTo>
                    <a:pt x="2180" y="2802"/>
                    <a:pt x="2811" y="2180"/>
                    <a:pt x="2811" y="1401"/>
                  </a:cubicBezTo>
                  <a:cubicBezTo>
                    <a:pt x="2811" y="631"/>
                    <a:pt x="2180" y="0"/>
                    <a:pt x="1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7737817" y="2147027"/>
              <a:ext cx="166406" cy="166406"/>
            </a:xfrm>
            <a:custGeom>
              <a:avLst/>
              <a:gdLst/>
              <a:ahLst/>
              <a:cxnLst/>
              <a:rect l="l" t="t" r="r" b="b"/>
              <a:pathLst>
                <a:path w="2923" h="2923" extrusionOk="0">
                  <a:moveTo>
                    <a:pt x="1466" y="121"/>
                  </a:moveTo>
                  <a:cubicBezTo>
                    <a:pt x="2208" y="121"/>
                    <a:pt x="2811" y="724"/>
                    <a:pt x="2811" y="1457"/>
                  </a:cubicBezTo>
                  <a:cubicBezTo>
                    <a:pt x="2811" y="2199"/>
                    <a:pt x="2208" y="2802"/>
                    <a:pt x="1466" y="2802"/>
                  </a:cubicBezTo>
                  <a:cubicBezTo>
                    <a:pt x="724" y="2802"/>
                    <a:pt x="121" y="2199"/>
                    <a:pt x="121" y="1457"/>
                  </a:cubicBezTo>
                  <a:cubicBezTo>
                    <a:pt x="121" y="724"/>
                    <a:pt x="724" y="121"/>
                    <a:pt x="1466" y="121"/>
                  </a:cubicBezTo>
                  <a:close/>
                  <a:moveTo>
                    <a:pt x="1466" y="1"/>
                  </a:moveTo>
                  <a:cubicBezTo>
                    <a:pt x="659" y="1"/>
                    <a:pt x="0" y="659"/>
                    <a:pt x="0" y="1457"/>
                  </a:cubicBezTo>
                  <a:cubicBezTo>
                    <a:pt x="0" y="2264"/>
                    <a:pt x="659" y="2923"/>
                    <a:pt x="1466" y="2923"/>
                  </a:cubicBezTo>
                  <a:cubicBezTo>
                    <a:pt x="2264" y="2923"/>
                    <a:pt x="2923" y="2264"/>
                    <a:pt x="2923" y="1457"/>
                  </a:cubicBezTo>
                  <a:cubicBezTo>
                    <a:pt x="2923" y="659"/>
                    <a:pt x="2264" y="1"/>
                    <a:pt x="1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0"/>
            <p:cNvSpPr/>
            <p:nvPr/>
          </p:nvSpPr>
          <p:spPr>
            <a:xfrm>
              <a:off x="7784272" y="2170538"/>
              <a:ext cx="116763" cy="82719"/>
            </a:xfrm>
            <a:custGeom>
              <a:avLst/>
              <a:gdLst/>
              <a:ahLst/>
              <a:cxnLst/>
              <a:rect l="l" t="t" r="r" b="b"/>
              <a:pathLst>
                <a:path w="2051" h="1453" extrusionOk="0">
                  <a:moveTo>
                    <a:pt x="1985" y="0"/>
                  </a:moveTo>
                  <a:cubicBezTo>
                    <a:pt x="1970" y="0"/>
                    <a:pt x="1954" y="5"/>
                    <a:pt x="1940" y="14"/>
                  </a:cubicBezTo>
                  <a:lnTo>
                    <a:pt x="632" y="1322"/>
                  </a:lnTo>
                  <a:cubicBezTo>
                    <a:pt x="627" y="1327"/>
                    <a:pt x="622" y="1329"/>
                    <a:pt x="618" y="1329"/>
                  </a:cubicBezTo>
                  <a:cubicBezTo>
                    <a:pt x="613" y="1329"/>
                    <a:pt x="608" y="1327"/>
                    <a:pt x="604" y="1322"/>
                  </a:cubicBezTo>
                  <a:lnTo>
                    <a:pt x="103" y="821"/>
                  </a:lnTo>
                  <a:cubicBezTo>
                    <a:pt x="94" y="812"/>
                    <a:pt x="80" y="808"/>
                    <a:pt x="65" y="808"/>
                  </a:cubicBezTo>
                  <a:cubicBezTo>
                    <a:pt x="49" y="808"/>
                    <a:pt x="33" y="812"/>
                    <a:pt x="19" y="821"/>
                  </a:cubicBezTo>
                  <a:cubicBezTo>
                    <a:pt x="1" y="849"/>
                    <a:pt x="1" y="886"/>
                    <a:pt x="19" y="905"/>
                  </a:cubicBezTo>
                  <a:lnTo>
                    <a:pt x="520" y="1406"/>
                  </a:lnTo>
                  <a:cubicBezTo>
                    <a:pt x="548" y="1434"/>
                    <a:pt x="585" y="1452"/>
                    <a:pt x="622" y="1452"/>
                  </a:cubicBezTo>
                  <a:cubicBezTo>
                    <a:pt x="650" y="1452"/>
                    <a:pt x="687" y="1434"/>
                    <a:pt x="715" y="1406"/>
                  </a:cubicBezTo>
                  <a:lnTo>
                    <a:pt x="2023" y="98"/>
                  </a:lnTo>
                  <a:cubicBezTo>
                    <a:pt x="2051" y="70"/>
                    <a:pt x="2051" y="42"/>
                    <a:pt x="2023" y="14"/>
                  </a:cubicBezTo>
                  <a:cubicBezTo>
                    <a:pt x="2014" y="5"/>
                    <a:pt x="2000"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0"/>
            <p:cNvSpPr/>
            <p:nvPr/>
          </p:nvSpPr>
          <p:spPr>
            <a:xfrm>
              <a:off x="6902835" y="3774116"/>
              <a:ext cx="96212" cy="96212"/>
            </a:xfrm>
            <a:custGeom>
              <a:avLst/>
              <a:gdLst/>
              <a:ahLst/>
              <a:cxnLst/>
              <a:rect l="l" t="t" r="r" b="b"/>
              <a:pathLst>
                <a:path w="1690" h="1690" extrusionOk="0">
                  <a:moveTo>
                    <a:pt x="845" y="122"/>
                  </a:moveTo>
                  <a:cubicBezTo>
                    <a:pt x="1244" y="122"/>
                    <a:pt x="1578" y="446"/>
                    <a:pt x="1578" y="845"/>
                  </a:cubicBezTo>
                  <a:cubicBezTo>
                    <a:pt x="1578" y="1244"/>
                    <a:pt x="1244" y="1578"/>
                    <a:pt x="845" y="1578"/>
                  </a:cubicBezTo>
                  <a:cubicBezTo>
                    <a:pt x="446" y="1578"/>
                    <a:pt x="122" y="1244"/>
                    <a:pt x="122" y="845"/>
                  </a:cubicBezTo>
                  <a:cubicBezTo>
                    <a:pt x="122" y="446"/>
                    <a:pt x="446" y="122"/>
                    <a:pt x="845" y="122"/>
                  </a:cubicBezTo>
                  <a:close/>
                  <a:moveTo>
                    <a:pt x="845" y="1"/>
                  </a:moveTo>
                  <a:cubicBezTo>
                    <a:pt x="381" y="1"/>
                    <a:pt x="1" y="381"/>
                    <a:pt x="1" y="845"/>
                  </a:cubicBezTo>
                  <a:cubicBezTo>
                    <a:pt x="1" y="1309"/>
                    <a:pt x="381" y="1689"/>
                    <a:pt x="845" y="1689"/>
                  </a:cubicBezTo>
                  <a:cubicBezTo>
                    <a:pt x="1309" y="1689"/>
                    <a:pt x="1689" y="1318"/>
                    <a:pt x="1689" y="845"/>
                  </a:cubicBezTo>
                  <a:cubicBezTo>
                    <a:pt x="1689" y="381"/>
                    <a:pt x="1309"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0"/>
            <p:cNvSpPr/>
            <p:nvPr/>
          </p:nvSpPr>
          <p:spPr>
            <a:xfrm>
              <a:off x="5894162" y="2528850"/>
              <a:ext cx="2115690" cy="1276541"/>
            </a:xfrm>
            <a:custGeom>
              <a:avLst/>
              <a:gdLst/>
              <a:ahLst/>
              <a:cxnLst/>
              <a:rect l="l" t="t" r="r" b="b"/>
              <a:pathLst>
                <a:path w="37163" h="22423" extrusionOk="0">
                  <a:moveTo>
                    <a:pt x="1188" y="1"/>
                  </a:moveTo>
                  <a:cubicBezTo>
                    <a:pt x="529" y="1"/>
                    <a:pt x="0" y="502"/>
                    <a:pt x="0" y="1114"/>
                  </a:cubicBezTo>
                  <a:lnTo>
                    <a:pt x="0" y="21300"/>
                  </a:lnTo>
                  <a:cubicBezTo>
                    <a:pt x="0" y="21921"/>
                    <a:pt x="529" y="22422"/>
                    <a:pt x="1188" y="22422"/>
                  </a:cubicBezTo>
                  <a:lnTo>
                    <a:pt x="35975" y="22422"/>
                  </a:lnTo>
                  <a:cubicBezTo>
                    <a:pt x="36625" y="22422"/>
                    <a:pt x="37163" y="21921"/>
                    <a:pt x="37163" y="21300"/>
                  </a:cubicBezTo>
                  <a:lnTo>
                    <a:pt x="37163" y="1114"/>
                  </a:lnTo>
                  <a:cubicBezTo>
                    <a:pt x="37163" y="502"/>
                    <a:pt x="36625" y="1"/>
                    <a:pt x="35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0"/>
            <p:cNvSpPr/>
            <p:nvPr/>
          </p:nvSpPr>
          <p:spPr>
            <a:xfrm>
              <a:off x="5890974" y="2525662"/>
              <a:ext cx="2122066" cy="1282861"/>
            </a:xfrm>
            <a:custGeom>
              <a:avLst/>
              <a:gdLst/>
              <a:ahLst/>
              <a:cxnLst/>
              <a:rect l="l" t="t" r="r" b="b"/>
              <a:pathLst>
                <a:path w="37275" h="22534" extrusionOk="0">
                  <a:moveTo>
                    <a:pt x="36022" y="112"/>
                  </a:moveTo>
                  <a:cubicBezTo>
                    <a:pt x="36653" y="112"/>
                    <a:pt x="37163" y="585"/>
                    <a:pt x="37163" y="1170"/>
                  </a:cubicBezTo>
                  <a:lnTo>
                    <a:pt x="37163" y="21356"/>
                  </a:lnTo>
                  <a:cubicBezTo>
                    <a:pt x="37163" y="21940"/>
                    <a:pt x="36653" y="22413"/>
                    <a:pt x="36022" y="22413"/>
                  </a:cubicBezTo>
                  <a:lnTo>
                    <a:pt x="1244" y="22413"/>
                  </a:lnTo>
                  <a:cubicBezTo>
                    <a:pt x="622" y="22413"/>
                    <a:pt x="112" y="21940"/>
                    <a:pt x="112" y="21356"/>
                  </a:cubicBezTo>
                  <a:lnTo>
                    <a:pt x="112" y="1170"/>
                  </a:lnTo>
                  <a:cubicBezTo>
                    <a:pt x="112" y="585"/>
                    <a:pt x="622" y="112"/>
                    <a:pt x="1244" y="112"/>
                  </a:cubicBezTo>
                  <a:close/>
                  <a:moveTo>
                    <a:pt x="1244" y="1"/>
                  </a:moveTo>
                  <a:cubicBezTo>
                    <a:pt x="557" y="1"/>
                    <a:pt x="1" y="530"/>
                    <a:pt x="1" y="1170"/>
                  </a:cubicBezTo>
                  <a:lnTo>
                    <a:pt x="1" y="21356"/>
                  </a:lnTo>
                  <a:cubicBezTo>
                    <a:pt x="1" y="22005"/>
                    <a:pt x="557" y="22534"/>
                    <a:pt x="1244" y="22534"/>
                  </a:cubicBezTo>
                  <a:lnTo>
                    <a:pt x="36031" y="22534"/>
                  </a:lnTo>
                  <a:cubicBezTo>
                    <a:pt x="36718" y="22534"/>
                    <a:pt x="37275" y="22005"/>
                    <a:pt x="37275" y="21356"/>
                  </a:cubicBezTo>
                  <a:lnTo>
                    <a:pt x="37275" y="1170"/>
                  </a:lnTo>
                  <a:cubicBezTo>
                    <a:pt x="37275" y="530"/>
                    <a:pt x="36718" y="1"/>
                    <a:pt x="3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0"/>
            <p:cNvSpPr/>
            <p:nvPr/>
          </p:nvSpPr>
          <p:spPr>
            <a:xfrm>
              <a:off x="5995041" y="2636047"/>
              <a:ext cx="1891272" cy="1092771"/>
            </a:xfrm>
            <a:custGeom>
              <a:avLst/>
              <a:gdLst/>
              <a:ahLst/>
              <a:cxnLst/>
              <a:rect l="l" t="t" r="r" b="b"/>
              <a:pathLst>
                <a:path w="33221" h="19195" extrusionOk="0">
                  <a:moveTo>
                    <a:pt x="0" y="1"/>
                  </a:moveTo>
                  <a:lnTo>
                    <a:pt x="0" y="19194"/>
                  </a:lnTo>
                  <a:lnTo>
                    <a:pt x="33220" y="19194"/>
                  </a:lnTo>
                  <a:lnTo>
                    <a:pt x="33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0"/>
            <p:cNvSpPr/>
            <p:nvPr/>
          </p:nvSpPr>
          <p:spPr>
            <a:xfrm>
              <a:off x="5991341" y="2632916"/>
              <a:ext cx="1898103" cy="1099603"/>
            </a:xfrm>
            <a:custGeom>
              <a:avLst/>
              <a:gdLst/>
              <a:ahLst/>
              <a:cxnLst/>
              <a:rect l="l" t="t" r="r" b="b"/>
              <a:pathLst>
                <a:path w="33341" h="19315" extrusionOk="0">
                  <a:moveTo>
                    <a:pt x="33230" y="111"/>
                  </a:moveTo>
                  <a:lnTo>
                    <a:pt x="33230" y="19194"/>
                  </a:lnTo>
                  <a:lnTo>
                    <a:pt x="121" y="19194"/>
                  </a:lnTo>
                  <a:lnTo>
                    <a:pt x="121" y="111"/>
                  </a:lnTo>
                  <a:close/>
                  <a:moveTo>
                    <a:pt x="0" y="0"/>
                  </a:moveTo>
                  <a:lnTo>
                    <a:pt x="0" y="19314"/>
                  </a:lnTo>
                  <a:lnTo>
                    <a:pt x="33341" y="19314"/>
                  </a:lnTo>
                  <a:lnTo>
                    <a:pt x="33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0"/>
            <p:cNvSpPr/>
            <p:nvPr/>
          </p:nvSpPr>
          <p:spPr>
            <a:xfrm>
              <a:off x="6933520" y="2560559"/>
              <a:ext cx="36492" cy="35980"/>
            </a:xfrm>
            <a:custGeom>
              <a:avLst/>
              <a:gdLst/>
              <a:ahLst/>
              <a:cxnLst/>
              <a:rect l="l" t="t" r="r" b="b"/>
              <a:pathLst>
                <a:path w="641" h="632" extrusionOk="0">
                  <a:moveTo>
                    <a:pt x="325" y="0"/>
                  </a:moveTo>
                  <a:cubicBezTo>
                    <a:pt x="148" y="0"/>
                    <a:pt x="0" y="139"/>
                    <a:pt x="0" y="316"/>
                  </a:cubicBezTo>
                  <a:cubicBezTo>
                    <a:pt x="0" y="492"/>
                    <a:pt x="148" y="631"/>
                    <a:pt x="325" y="631"/>
                  </a:cubicBezTo>
                  <a:cubicBezTo>
                    <a:pt x="501" y="631"/>
                    <a:pt x="640" y="492"/>
                    <a:pt x="640" y="316"/>
                  </a:cubicBezTo>
                  <a:cubicBezTo>
                    <a:pt x="640" y="139"/>
                    <a:pt x="501" y="0"/>
                    <a:pt x="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0"/>
            <p:cNvSpPr/>
            <p:nvPr/>
          </p:nvSpPr>
          <p:spPr>
            <a:xfrm>
              <a:off x="6930332" y="2556859"/>
              <a:ext cx="43381" cy="43324"/>
            </a:xfrm>
            <a:custGeom>
              <a:avLst/>
              <a:gdLst/>
              <a:ahLst/>
              <a:cxnLst/>
              <a:rect l="l" t="t" r="r" b="b"/>
              <a:pathLst>
                <a:path w="762" h="761" extrusionOk="0">
                  <a:moveTo>
                    <a:pt x="381" y="121"/>
                  </a:moveTo>
                  <a:cubicBezTo>
                    <a:pt x="520" y="121"/>
                    <a:pt x="640" y="232"/>
                    <a:pt x="640" y="381"/>
                  </a:cubicBezTo>
                  <a:cubicBezTo>
                    <a:pt x="640" y="520"/>
                    <a:pt x="520" y="640"/>
                    <a:pt x="381" y="640"/>
                  </a:cubicBezTo>
                  <a:cubicBezTo>
                    <a:pt x="232" y="640"/>
                    <a:pt x="121" y="520"/>
                    <a:pt x="121" y="381"/>
                  </a:cubicBezTo>
                  <a:cubicBezTo>
                    <a:pt x="121" y="232"/>
                    <a:pt x="232" y="121"/>
                    <a:pt x="381" y="121"/>
                  </a:cubicBezTo>
                  <a:close/>
                  <a:moveTo>
                    <a:pt x="381" y="0"/>
                  </a:moveTo>
                  <a:cubicBezTo>
                    <a:pt x="177" y="0"/>
                    <a:pt x="0" y="177"/>
                    <a:pt x="0" y="381"/>
                  </a:cubicBezTo>
                  <a:cubicBezTo>
                    <a:pt x="0" y="585"/>
                    <a:pt x="177" y="761"/>
                    <a:pt x="381" y="761"/>
                  </a:cubicBezTo>
                  <a:cubicBezTo>
                    <a:pt x="585" y="761"/>
                    <a:pt x="752" y="585"/>
                    <a:pt x="761" y="381"/>
                  </a:cubicBezTo>
                  <a:cubicBezTo>
                    <a:pt x="761" y="177"/>
                    <a:pt x="585" y="0"/>
                    <a:pt x="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rgbClr val="CF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0"/>
            <p:cNvSpPr/>
            <p:nvPr/>
          </p:nvSpPr>
          <p:spPr>
            <a:xfrm>
              <a:off x="6645116" y="3892415"/>
              <a:ext cx="603173" cy="368166"/>
            </a:xfrm>
            <a:custGeom>
              <a:avLst/>
              <a:gdLst/>
              <a:ahLst/>
              <a:cxnLst/>
              <a:rect l="l" t="t" r="r" b="b"/>
              <a:pathLst>
                <a:path w="10595" h="6467" extrusionOk="0">
                  <a:moveTo>
                    <a:pt x="1263" y="1"/>
                  </a:moveTo>
                  <a:lnTo>
                    <a:pt x="1263" y="66"/>
                  </a:lnTo>
                  <a:lnTo>
                    <a:pt x="836" y="66"/>
                  </a:lnTo>
                  <a:cubicBezTo>
                    <a:pt x="762" y="1105"/>
                    <a:pt x="446" y="5307"/>
                    <a:pt x="1" y="6467"/>
                  </a:cubicBezTo>
                  <a:lnTo>
                    <a:pt x="10595" y="6467"/>
                  </a:lnTo>
                  <a:cubicBezTo>
                    <a:pt x="10140" y="5307"/>
                    <a:pt x="9834" y="1105"/>
                    <a:pt x="9760" y="66"/>
                  </a:cubicBezTo>
                  <a:lnTo>
                    <a:pt x="9333" y="66"/>
                  </a:lnTo>
                  <a:lnTo>
                    <a:pt x="9333" y="1"/>
                  </a:lnTo>
                  <a:lnTo>
                    <a:pt x="5298" y="29"/>
                  </a:lnTo>
                  <a:lnTo>
                    <a:pt x="12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6641416" y="3889284"/>
              <a:ext cx="610574" cy="374486"/>
            </a:xfrm>
            <a:custGeom>
              <a:avLst/>
              <a:gdLst/>
              <a:ahLst/>
              <a:cxnLst/>
              <a:rect l="l" t="t" r="r" b="b"/>
              <a:pathLst>
                <a:path w="10725" h="6578" extrusionOk="0">
                  <a:moveTo>
                    <a:pt x="9343" y="112"/>
                  </a:moveTo>
                  <a:lnTo>
                    <a:pt x="9343" y="121"/>
                  </a:lnTo>
                  <a:cubicBezTo>
                    <a:pt x="9343" y="149"/>
                    <a:pt x="9370" y="177"/>
                    <a:pt x="9398" y="177"/>
                  </a:cubicBezTo>
                  <a:lnTo>
                    <a:pt x="9769" y="177"/>
                  </a:lnTo>
                  <a:cubicBezTo>
                    <a:pt x="9862" y="1429"/>
                    <a:pt x="10159" y="5242"/>
                    <a:pt x="10576" y="6466"/>
                  </a:cubicBezTo>
                  <a:lnTo>
                    <a:pt x="149" y="6466"/>
                  </a:lnTo>
                  <a:cubicBezTo>
                    <a:pt x="567" y="5242"/>
                    <a:pt x="864" y="1429"/>
                    <a:pt x="947" y="177"/>
                  </a:cubicBezTo>
                  <a:lnTo>
                    <a:pt x="1318" y="177"/>
                  </a:lnTo>
                  <a:cubicBezTo>
                    <a:pt x="1355" y="177"/>
                    <a:pt x="1383" y="149"/>
                    <a:pt x="1383" y="121"/>
                  </a:cubicBezTo>
                  <a:lnTo>
                    <a:pt x="1383" y="112"/>
                  </a:lnTo>
                  <a:lnTo>
                    <a:pt x="5363" y="149"/>
                  </a:lnTo>
                  <a:lnTo>
                    <a:pt x="9343" y="112"/>
                  </a:lnTo>
                  <a:close/>
                  <a:moveTo>
                    <a:pt x="1328" y="0"/>
                  </a:moveTo>
                  <a:cubicBezTo>
                    <a:pt x="1309" y="0"/>
                    <a:pt x="1290" y="0"/>
                    <a:pt x="1281" y="10"/>
                  </a:cubicBezTo>
                  <a:cubicBezTo>
                    <a:pt x="1272" y="28"/>
                    <a:pt x="1263" y="37"/>
                    <a:pt x="1263" y="56"/>
                  </a:cubicBezTo>
                  <a:lnTo>
                    <a:pt x="1263" y="65"/>
                  </a:lnTo>
                  <a:lnTo>
                    <a:pt x="892" y="65"/>
                  </a:lnTo>
                  <a:cubicBezTo>
                    <a:pt x="864" y="65"/>
                    <a:pt x="836" y="93"/>
                    <a:pt x="836" y="121"/>
                  </a:cubicBezTo>
                  <a:cubicBezTo>
                    <a:pt x="752" y="1327"/>
                    <a:pt x="446" y="5371"/>
                    <a:pt x="10" y="6503"/>
                  </a:cubicBezTo>
                  <a:cubicBezTo>
                    <a:pt x="1" y="6522"/>
                    <a:pt x="1" y="6540"/>
                    <a:pt x="10" y="6559"/>
                  </a:cubicBezTo>
                  <a:cubicBezTo>
                    <a:pt x="29" y="6568"/>
                    <a:pt x="38" y="6577"/>
                    <a:pt x="66" y="6577"/>
                  </a:cubicBezTo>
                  <a:lnTo>
                    <a:pt x="10660" y="6577"/>
                  </a:lnTo>
                  <a:cubicBezTo>
                    <a:pt x="10678" y="6577"/>
                    <a:pt x="10697" y="6568"/>
                    <a:pt x="10706" y="6559"/>
                  </a:cubicBezTo>
                  <a:cubicBezTo>
                    <a:pt x="10716" y="6540"/>
                    <a:pt x="10725" y="6522"/>
                    <a:pt x="10716" y="6503"/>
                  </a:cubicBezTo>
                  <a:cubicBezTo>
                    <a:pt x="10280" y="5371"/>
                    <a:pt x="9973" y="1327"/>
                    <a:pt x="9890" y="121"/>
                  </a:cubicBezTo>
                  <a:cubicBezTo>
                    <a:pt x="9881" y="84"/>
                    <a:pt x="9862" y="65"/>
                    <a:pt x="9825" y="65"/>
                  </a:cubicBezTo>
                  <a:lnTo>
                    <a:pt x="9454" y="65"/>
                  </a:lnTo>
                  <a:lnTo>
                    <a:pt x="9454" y="56"/>
                  </a:lnTo>
                  <a:cubicBezTo>
                    <a:pt x="9454" y="37"/>
                    <a:pt x="9445" y="19"/>
                    <a:pt x="9435" y="10"/>
                  </a:cubicBezTo>
                  <a:cubicBezTo>
                    <a:pt x="9426" y="0"/>
                    <a:pt x="9417" y="0"/>
                    <a:pt x="9398" y="0"/>
                  </a:cubicBezTo>
                  <a:lnTo>
                    <a:pt x="5363" y="28"/>
                  </a:lnTo>
                  <a:lnTo>
                    <a:pt x="1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5893081" y="3731363"/>
              <a:ext cx="2115747" cy="206542"/>
            </a:xfrm>
            <a:custGeom>
              <a:avLst/>
              <a:gdLst/>
              <a:ahLst/>
              <a:cxnLst/>
              <a:rect l="l" t="t" r="r" b="b"/>
              <a:pathLst>
                <a:path w="37164" h="3628" extrusionOk="0">
                  <a:moveTo>
                    <a:pt x="1" y="1"/>
                  </a:moveTo>
                  <a:lnTo>
                    <a:pt x="1" y="2431"/>
                  </a:lnTo>
                  <a:cubicBezTo>
                    <a:pt x="1" y="3090"/>
                    <a:pt x="539" y="3628"/>
                    <a:pt x="1198" y="3628"/>
                  </a:cubicBezTo>
                  <a:lnTo>
                    <a:pt x="35976" y="3628"/>
                  </a:lnTo>
                  <a:cubicBezTo>
                    <a:pt x="36635" y="3628"/>
                    <a:pt x="37163" y="3090"/>
                    <a:pt x="37163" y="2431"/>
                  </a:cubicBezTo>
                  <a:lnTo>
                    <a:pt x="37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5889950" y="3727662"/>
              <a:ext cx="2122066" cy="213431"/>
            </a:xfrm>
            <a:custGeom>
              <a:avLst/>
              <a:gdLst/>
              <a:ahLst/>
              <a:cxnLst/>
              <a:rect l="l" t="t" r="r" b="b"/>
              <a:pathLst>
                <a:path w="37275" h="3749" extrusionOk="0">
                  <a:moveTo>
                    <a:pt x="37163" y="121"/>
                  </a:moveTo>
                  <a:lnTo>
                    <a:pt x="37163" y="2496"/>
                  </a:lnTo>
                  <a:cubicBezTo>
                    <a:pt x="37163" y="3127"/>
                    <a:pt x="36652" y="3637"/>
                    <a:pt x="36031" y="3637"/>
                  </a:cubicBezTo>
                  <a:lnTo>
                    <a:pt x="1253" y="3637"/>
                  </a:lnTo>
                  <a:cubicBezTo>
                    <a:pt x="622" y="3637"/>
                    <a:pt x="112" y="3127"/>
                    <a:pt x="112" y="2496"/>
                  </a:cubicBezTo>
                  <a:lnTo>
                    <a:pt x="112" y="121"/>
                  </a:lnTo>
                  <a:close/>
                  <a:moveTo>
                    <a:pt x="0" y="1"/>
                  </a:moveTo>
                  <a:lnTo>
                    <a:pt x="0" y="2496"/>
                  </a:lnTo>
                  <a:cubicBezTo>
                    <a:pt x="0" y="3192"/>
                    <a:pt x="557" y="3748"/>
                    <a:pt x="1243" y="3748"/>
                  </a:cubicBezTo>
                  <a:lnTo>
                    <a:pt x="36031" y="3748"/>
                  </a:lnTo>
                  <a:cubicBezTo>
                    <a:pt x="36717" y="3748"/>
                    <a:pt x="37274" y="3192"/>
                    <a:pt x="37274" y="2496"/>
                  </a:cubicBezTo>
                  <a:lnTo>
                    <a:pt x="372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6906023" y="3777817"/>
              <a:ext cx="89836" cy="89323"/>
            </a:xfrm>
            <a:custGeom>
              <a:avLst/>
              <a:gdLst/>
              <a:ahLst/>
              <a:cxnLst/>
              <a:rect l="l" t="t" r="r" b="b"/>
              <a:pathLst>
                <a:path w="1578" h="1569" extrusionOk="0">
                  <a:moveTo>
                    <a:pt x="789" y="1"/>
                  </a:moveTo>
                  <a:cubicBezTo>
                    <a:pt x="353" y="1"/>
                    <a:pt x="1" y="353"/>
                    <a:pt x="1" y="780"/>
                  </a:cubicBezTo>
                  <a:cubicBezTo>
                    <a:pt x="1" y="1216"/>
                    <a:pt x="353" y="1569"/>
                    <a:pt x="789" y="1569"/>
                  </a:cubicBezTo>
                  <a:cubicBezTo>
                    <a:pt x="1225" y="1569"/>
                    <a:pt x="1578" y="1216"/>
                    <a:pt x="1578" y="780"/>
                  </a:cubicBezTo>
                  <a:cubicBezTo>
                    <a:pt x="1578" y="353"/>
                    <a:pt x="1225" y="1"/>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6431802" y="4215089"/>
              <a:ext cx="1038346" cy="98318"/>
            </a:xfrm>
            <a:custGeom>
              <a:avLst/>
              <a:gdLst/>
              <a:ahLst/>
              <a:cxnLst/>
              <a:rect l="l" t="t" r="r" b="b"/>
              <a:pathLst>
                <a:path w="18239" h="1727" extrusionOk="0">
                  <a:moveTo>
                    <a:pt x="1726" y="1"/>
                  </a:moveTo>
                  <a:cubicBezTo>
                    <a:pt x="770" y="1"/>
                    <a:pt x="0" y="771"/>
                    <a:pt x="0" y="1726"/>
                  </a:cubicBezTo>
                  <a:lnTo>
                    <a:pt x="18238" y="1726"/>
                  </a:lnTo>
                  <a:cubicBezTo>
                    <a:pt x="18238" y="780"/>
                    <a:pt x="17468" y="1"/>
                    <a:pt x="16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6428614" y="4211958"/>
              <a:ext cx="1044666" cy="105150"/>
            </a:xfrm>
            <a:custGeom>
              <a:avLst/>
              <a:gdLst/>
              <a:ahLst/>
              <a:cxnLst/>
              <a:rect l="l" t="t" r="r" b="b"/>
              <a:pathLst>
                <a:path w="18350" h="1847" extrusionOk="0">
                  <a:moveTo>
                    <a:pt x="16569" y="121"/>
                  </a:moveTo>
                  <a:cubicBezTo>
                    <a:pt x="17469" y="121"/>
                    <a:pt x="18211" y="835"/>
                    <a:pt x="18238" y="1726"/>
                  </a:cubicBezTo>
                  <a:lnTo>
                    <a:pt x="121" y="1726"/>
                  </a:lnTo>
                  <a:cubicBezTo>
                    <a:pt x="149" y="835"/>
                    <a:pt x="882" y="121"/>
                    <a:pt x="1782" y="121"/>
                  </a:cubicBezTo>
                  <a:close/>
                  <a:moveTo>
                    <a:pt x="1782" y="0"/>
                  </a:moveTo>
                  <a:cubicBezTo>
                    <a:pt x="798" y="0"/>
                    <a:pt x="0" y="798"/>
                    <a:pt x="0" y="1781"/>
                  </a:cubicBezTo>
                  <a:cubicBezTo>
                    <a:pt x="0" y="1819"/>
                    <a:pt x="28" y="1846"/>
                    <a:pt x="56" y="1846"/>
                  </a:cubicBezTo>
                  <a:lnTo>
                    <a:pt x="18294" y="1846"/>
                  </a:lnTo>
                  <a:cubicBezTo>
                    <a:pt x="18331" y="1846"/>
                    <a:pt x="18350" y="1819"/>
                    <a:pt x="18350" y="1781"/>
                  </a:cubicBezTo>
                  <a:cubicBezTo>
                    <a:pt x="18350" y="798"/>
                    <a:pt x="17552" y="0"/>
                    <a:pt x="16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6691628" y="4215089"/>
              <a:ext cx="519202" cy="49188"/>
            </a:xfrm>
            <a:custGeom>
              <a:avLst/>
              <a:gdLst/>
              <a:ahLst/>
              <a:cxnLst/>
              <a:rect l="l" t="t" r="r" b="b"/>
              <a:pathLst>
                <a:path w="9120" h="864" extrusionOk="0">
                  <a:moveTo>
                    <a:pt x="0" y="1"/>
                  </a:moveTo>
                  <a:cubicBezTo>
                    <a:pt x="0" y="483"/>
                    <a:pt x="381" y="864"/>
                    <a:pt x="863" y="864"/>
                  </a:cubicBezTo>
                  <a:lnTo>
                    <a:pt x="8257" y="864"/>
                  </a:lnTo>
                  <a:cubicBezTo>
                    <a:pt x="8730" y="864"/>
                    <a:pt x="9119" y="483"/>
                    <a:pt x="9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6687927" y="4211958"/>
              <a:ext cx="526033" cy="56019"/>
            </a:xfrm>
            <a:custGeom>
              <a:avLst/>
              <a:gdLst/>
              <a:ahLst/>
              <a:cxnLst/>
              <a:rect l="l" t="t" r="r" b="b"/>
              <a:pathLst>
                <a:path w="9240" h="984" extrusionOk="0">
                  <a:moveTo>
                    <a:pt x="9119" y="121"/>
                  </a:moveTo>
                  <a:cubicBezTo>
                    <a:pt x="9092" y="529"/>
                    <a:pt x="8739" y="863"/>
                    <a:pt x="8312" y="863"/>
                  </a:cubicBezTo>
                  <a:lnTo>
                    <a:pt x="928" y="863"/>
                  </a:lnTo>
                  <a:cubicBezTo>
                    <a:pt x="501" y="863"/>
                    <a:pt x="149" y="538"/>
                    <a:pt x="121" y="121"/>
                  </a:cubicBezTo>
                  <a:close/>
                  <a:moveTo>
                    <a:pt x="65" y="0"/>
                  </a:moveTo>
                  <a:cubicBezTo>
                    <a:pt x="28" y="0"/>
                    <a:pt x="0" y="28"/>
                    <a:pt x="0" y="56"/>
                  </a:cubicBezTo>
                  <a:cubicBezTo>
                    <a:pt x="0" y="566"/>
                    <a:pt x="418" y="984"/>
                    <a:pt x="928" y="984"/>
                  </a:cubicBezTo>
                  <a:lnTo>
                    <a:pt x="8322" y="984"/>
                  </a:lnTo>
                  <a:cubicBezTo>
                    <a:pt x="8822" y="984"/>
                    <a:pt x="9240" y="566"/>
                    <a:pt x="9240" y="56"/>
                  </a:cubicBezTo>
                  <a:cubicBezTo>
                    <a:pt x="9240" y="28"/>
                    <a:pt x="9212" y="0"/>
                    <a:pt x="9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7160554" y="2782355"/>
              <a:ext cx="560419" cy="804364"/>
            </a:xfrm>
            <a:custGeom>
              <a:avLst/>
              <a:gdLst/>
              <a:ahLst/>
              <a:cxnLst/>
              <a:rect l="l" t="t" r="r" b="b"/>
              <a:pathLst>
                <a:path w="9844" h="14129" extrusionOk="0">
                  <a:moveTo>
                    <a:pt x="437" y="0"/>
                  </a:moveTo>
                  <a:cubicBezTo>
                    <a:pt x="196" y="0"/>
                    <a:pt x="1" y="195"/>
                    <a:pt x="1" y="436"/>
                  </a:cubicBezTo>
                  <a:lnTo>
                    <a:pt x="1" y="13693"/>
                  </a:lnTo>
                  <a:cubicBezTo>
                    <a:pt x="1" y="13934"/>
                    <a:pt x="196" y="14129"/>
                    <a:pt x="437" y="14129"/>
                  </a:cubicBezTo>
                  <a:lnTo>
                    <a:pt x="9408" y="14129"/>
                  </a:lnTo>
                  <a:cubicBezTo>
                    <a:pt x="9649" y="14129"/>
                    <a:pt x="9834" y="13934"/>
                    <a:pt x="9844" y="13693"/>
                  </a:cubicBezTo>
                  <a:lnTo>
                    <a:pt x="9844" y="436"/>
                  </a:lnTo>
                  <a:cubicBezTo>
                    <a:pt x="9844" y="195"/>
                    <a:pt x="9649" y="0"/>
                    <a:pt x="9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7157423" y="2779167"/>
              <a:ext cx="566738" cy="810740"/>
            </a:xfrm>
            <a:custGeom>
              <a:avLst/>
              <a:gdLst/>
              <a:ahLst/>
              <a:cxnLst/>
              <a:rect l="l" t="t" r="r" b="b"/>
              <a:pathLst>
                <a:path w="9955" h="14241" extrusionOk="0">
                  <a:moveTo>
                    <a:pt x="9463" y="112"/>
                  </a:moveTo>
                  <a:cubicBezTo>
                    <a:pt x="9667" y="112"/>
                    <a:pt x="9834" y="279"/>
                    <a:pt x="9834" y="492"/>
                  </a:cubicBezTo>
                  <a:lnTo>
                    <a:pt x="9834" y="13749"/>
                  </a:lnTo>
                  <a:cubicBezTo>
                    <a:pt x="9834" y="13962"/>
                    <a:pt x="9667" y="14129"/>
                    <a:pt x="9463" y="14129"/>
                  </a:cubicBezTo>
                  <a:lnTo>
                    <a:pt x="492" y="14129"/>
                  </a:lnTo>
                  <a:cubicBezTo>
                    <a:pt x="288" y="14129"/>
                    <a:pt x="121" y="13962"/>
                    <a:pt x="121" y="13749"/>
                  </a:cubicBezTo>
                  <a:lnTo>
                    <a:pt x="121" y="492"/>
                  </a:lnTo>
                  <a:cubicBezTo>
                    <a:pt x="121" y="279"/>
                    <a:pt x="288" y="112"/>
                    <a:pt x="492" y="112"/>
                  </a:cubicBezTo>
                  <a:close/>
                  <a:moveTo>
                    <a:pt x="492" y="1"/>
                  </a:moveTo>
                  <a:cubicBezTo>
                    <a:pt x="223" y="1"/>
                    <a:pt x="0" y="223"/>
                    <a:pt x="0" y="492"/>
                  </a:cubicBezTo>
                  <a:lnTo>
                    <a:pt x="0" y="13749"/>
                  </a:lnTo>
                  <a:cubicBezTo>
                    <a:pt x="0" y="14027"/>
                    <a:pt x="223" y="14240"/>
                    <a:pt x="492" y="14240"/>
                  </a:cubicBezTo>
                  <a:lnTo>
                    <a:pt x="9463" y="14240"/>
                  </a:lnTo>
                  <a:cubicBezTo>
                    <a:pt x="9732" y="14240"/>
                    <a:pt x="9954" y="14018"/>
                    <a:pt x="9954" y="13749"/>
                  </a:cubicBezTo>
                  <a:lnTo>
                    <a:pt x="9954" y="492"/>
                  </a:lnTo>
                  <a:cubicBezTo>
                    <a:pt x="9954" y="214"/>
                    <a:pt x="9732"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7228186" y="2854200"/>
              <a:ext cx="187015" cy="186958"/>
            </a:xfrm>
            <a:custGeom>
              <a:avLst/>
              <a:gdLst/>
              <a:ahLst/>
              <a:cxnLst/>
              <a:rect l="l" t="t" r="r" b="b"/>
              <a:pathLst>
                <a:path w="3285" h="3284" extrusionOk="0">
                  <a:moveTo>
                    <a:pt x="334" y="0"/>
                  </a:moveTo>
                  <a:cubicBezTo>
                    <a:pt x="149" y="0"/>
                    <a:pt x="0" y="158"/>
                    <a:pt x="0" y="343"/>
                  </a:cubicBezTo>
                  <a:lnTo>
                    <a:pt x="0" y="2950"/>
                  </a:lnTo>
                  <a:cubicBezTo>
                    <a:pt x="0" y="3136"/>
                    <a:pt x="149" y="3284"/>
                    <a:pt x="334" y="3284"/>
                  </a:cubicBezTo>
                  <a:lnTo>
                    <a:pt x="2941" y="3284"/>
                  </a:lnTo>
                  <a:cubicBezTo>
                    <a:pt x="3127" y="3284"/>
                    <a:pt x="3284" y="3136"/>
                    <a:pt x="3284" y="2950"/>
                  </a:cubicBezTo>
                  <a:lnTo>
                    <a:pt x="3284" y="343"/>
                  </a:lnTo>
                  <a:cubicBezTo>
                    <a:pt x="3284" y="158"/>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7592078"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7624243" y="2824084"/>
              <a:ext cx="21747" cy="22203"/>
            </a:xfrm>
            <a:custGeom>
              <a:avLst/>
              <a:gdLst/>
              <a:ahLst/>
              <a:cxnLst/>
              <a:rect l="l" t="t" r="r" b="b"/>
              <a:pathLst>
                <a:path w="382" h="390" extrusionOk="0">
                  <a:moveTo>
                    <a:pt x="186" y="112"/>
                  </a:moveTo>
                  <a:cubicBezTo>
                    <a:pt x="233" y="112"/>
                    <a:pt x="270" y="149"/>
                    <a:pt x="270" y="195"/>
                  </a:cubicBezTo>
                  <a:cubicBezTo>
                    <a:pt x="270" y="232"/>
                    <a:pt x="233" y="269"/>
                    <a:pt x="186" y="269"/>
                  </a:cubicBezTo>
                  <a:cubicBezTo>
                    <a:pt x="149" y="269"/>
                    <a:pt x="112" y="232"/>
                    <a:pt x="112" y="195"/>
                  </a:cubicBezTo>
                  <a:cubicBezTo>
                    <a:pt x="112" y="149"/>
                    <a:pt x="149" y="112"/>
                    <a:pt x="186" y="112"/>
                  </a:cubicBezTo>
                  <a:close/>
                  <a:moveTo>
                    <a:pt x="186" y="0"/>
                  </a:moveTo>
                  <a:cubicBezTo>
                    <a:pt x="84" y="0"/>
                    <a:pt x="1" y="84"/>
                    <a:pt x="1" y="195"/>
                  </a:cubicBezTo>
                  <a:cubicBezTo>
                    <a:pt x="1" y="297"/>
                    <a:pt x="84" y="390"/>
                    <a:pt x="186" y="390"/>
                  </a:cubicBezTo>
                  <a:cubicBezTo>
                    <a:pt x="298" y="390"/>
                    <a:pt x="381" y="297"/>
                    <a:pt x="381" y="195"/>
                  </a:cubicBezTo>
                  <a:cubicBezTo>
                    <a:pt x="381" y="84"/>
                    <a:pt x="298" y="0"/>
                    <a:pt x="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7653334" y="2824084"/>
              <a:ext cx="22203" cy="22203"/>
            </a:xfrm>
            <a:custGeom>
              <a:avLst/>
              <a:gdLst/>
              <a:ahLst/>
              <a:cxnLst/>
              <a:rect l="l" t="t" r="r" b="b"/>
              <a:pathLst>
                <a:path w="390" h="390" extrusionOk="0">
                  <a:moveTo>
                    <a:pt x="195" y="112"/>
                  </a:moveTo>
                  <a:cubicBezTo>
                    <a:pt x="241" y="112"/>
                    <a:pt x="269" y="149"/>
                    <a:pt x="269" y="195"/>
                  </a:cubicBezTo>
                  <a:cubicBezTo>
                    <a:pt x="269" y="232"/>
                    <a:pt x="241" y="269"/>
                    <a:pt x="195" y="269"/>
                  </a:cubicBezTo>
                  <a:cubicBezTo>
                    <a:pt x="158" y="269"/>
                    <a:pt x="121" y="232"/>
                    <a:pt x="121" y="195"/>
                  </a:cubicBezTo>
                  <a:cubicBezTo>
                    <a:pt x="121" y="149"/>
                    <a:pt x="158" y="112"/>
                    <a:pt x="195" y="112"/>
                  </a:cubicBezTo>
                  <a:close/>
                  <a:moveTo>
                    <a:pt x="195" y="0"/>
                  </a:moveTo>
                  <a:cubicBezTo>
                    <a:pt x="93" y="0"/>
                    <a:pt x="0" y="84"/>
                    <a:pt x="0" y="195"/>
                  </a:cubicBezTo>
                  <a:cubicBezTo>
                    <a:pt x="0" y="297"/>
                    <a:pt x="93" y="390"/>
                    <a:pt x="195" y="390"/>
                  </a:cubicBezTo>
                  <a:cubicBezTo>
                    <a:pt x="306" y="390"/>
                    <a:pt x="390" y="297"/>
                    <a:pt x="390" y="195"/>
                  </a:cubicBezTo>
                  <a:cubicBezTo>
                    <a:pt x="390" y="84"/>
                    <a:pt x="306" y="0"/>
                    <a:pt x="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0"/>
            <p:cNvSpPr/>
            <p:nvPr/>
          </p:nvSpPr>
          <p:spPr>
            <a:xfrm>
              <a:off x="7471104" y="2903842"/>
              <a:ext cx="172213" cy="6889"/>
            </a:xfrm>
            <a:custGeom>
              <a:avLst/>
              <a:gdLst/>
              <a:ahLst/>
              <a:cxnLst/>
              <a:rect l="l" t="t" r="r" b="b"/>
              <a:pathLst>
                <a:path w="3025" h="121" extrusionOk="0">
                  <a:moveTo>
                    <a:pt x="56" y="0"/>
                  </a:moveTo>
                  <a:cubicBezTo>
                    <a:pt x="29" y="0"/>
                    <a:pt x="1" y="28"/>
                    <a:pt x="1" y="65"/>
                  </a:cubicBezTo>
                  <a:cubicBezTo>
                    <a:pt x="1" y="93"/>
                    <a:pt x="29" y="121"/>
                    <a:pt x="56" y="121"/>
                  </a:cubicBezTo>
                  <a:lnTo>
                    <a:pt x="2960" y="121"/>
                  </a:lnTo>
                  <a:cubicBezTo>
                    <a:pt x="2997" y="121"/>
                    <a:pt x="3025" y="93"/>
                    <a:pt x="3025" y="65"/>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0"/>
            <p:cNvSpPr/>
            <p:nvPr/>
          </p:nvSpPr>
          <p:spPr>
            <a:xfrm>
              <a:off x="7471104" y="2947677"/>
              <a:ext cx="172213" cy="6889"/>
            </a:xfrm>
            <a:custGeom>
              <a:avLst/>
              <a:gdLst/>
              <a:ahLst/>
              <a:cxnLst/>
              <a:rect l="l" t="t" r="r" b="b"/>
              <a:pathLst>
                <a:path w="3025" h="121" extrusionOk="0">
                  <a:moveTo>
                    <a:pt x="56" y="0"/>
                  </a:moveTo>
                  <a:cubicBezTo>
                    <a:pt x="29" y="0"/>
                    <a:pt x="1" y="28"/>
                    <a:pt x="1" y="56"/>
                  </a:cubicBezTo>
                  <a:cubicBezTo>
                    <a:pt x="1" y="93"/>
                    <a:pt x="29" y="121"/>
                    <a:pt x="56" y="121"/>
                  </a:cubicBezTo>
                  <a:lnTo>
                    <a:pt x="2960" y="121"/>
                  </a:lnTo>
                  <a:cubicBezTo>
                    <a:pt x="2997" y="121"/>
                    <a:pt x="3025" y="93"/>
                    <a:pt x="3025" y="56"/>
                  </a:cubicBezTo>
                  <a:cubicBezTo>
                    <a:pt x="3025" y="28"/>
                    <a:pt x="2997" y="0"/>
                    <a:pt x="2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0"/>
            <p:cNvSpPr/>
            <p:nvPr/>
          </p:nvSpPr>
          <p:spPr>
            <a:xfrm>
              <a:off x="7471104" y="2991456"/>
              <a:ext cx="172213" cy="6433"/>
            </a:xfrm>
            <a:custGeom>
              <a:avLst/>
              <a:gdLst/>
              <a:ahLst/>
              <a:cxnLst/>
              <a:rect l="l" t="t" r="r" b="b"/>
              <a:pathLst>
                <a:path w="3025" h="113" extrusionOk="0">
                  <a:moveTo>
                    <a:pt x="56" y="1"/>
                  </a:moveTo>
                  <a:cubicBezTo>
                    <a:pt x="29" y="1"/>
                    <a:pt x="1" y="29"/>
                    <a:pt x="1" y="57"/>
                  </a:cubicBezTo>
                  <a:cubicBezTo>
                    <a:pt x="1" y="84"/>
                    <a:pt x="29" y="112"/>
                    <a:pt x="56" y="112"/>
                  </a:cubicBezTo>
                  <a:lnTo>
                    <a:pt x="2960" y="112"/>
                  </a:lnTo>
                  <a:cubicBezTo>
                    <a:pt x="2997" y="112"/>
                    <a:pt x="3025" y="84"/>
                    <a:pt x="3025" y="57"/>
                  </a:cubicBezTo>
                  <a:cubicBezTo>
                    <a:pt x="3025" y="29"/>
                    <a:pt x="2997" y="1"/>
                    <a:pt x="29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0"/>
            <p:cNvSpPr/>
            <p:nvPr/>
          </p:nvSpPr>
          <p:spPr>
            <a:xfrm>
              <a:off x="7453171" y="3091309"/>
              <a:ext cx="186446" cy="187015"/>
            </a:xfrm>
            <a:custGeom>
              <a:avLst/>
              <a:gdLst/>
              <a:ahLst/>
              <a:cxnLst/>
              <a:rect l="l" t="t" r="r" b="b"/>
              <a:pathLst>
                <a:path w="3275" h="3285" extrusionOk="0">
                  <a:moveTo>
                    <a:pt x="334" y="0"/>
                  </a:moveTo>
                  <a:cubicBezTo>
                    <a:pt x="149" y="0"/>
                    <a:pt x="0" y="149"/>
                    <a:pt x="0" y="334"/>
                  </a:cubicBezTo>
                  <a:lnTo>
                    <a:pt x="0" y="2941"/>
                  </a:lnTo>
                  <a:cubicBezTo>
                    <a:pt x="0" y="3126"/>
                    <a:pt x="149" y="3284"/>
                    <a:pt x="334" y="3284"/>
                  </a:cubicBezTo>
                  <a:lnTo>
                    <a:pt x="2941" y="3284"/>
                  </a:lnTo>
                  <a:cubicBezTo>
                    <a:pt x="3127" y="3284"/>
                    <a:pt x="3275" y="3126"/>
                    <a:pt x="3275" y="2941"/>
                  </a:cubicBezTo>
                  <a:lnTo>
                    <a:pt x="3275" y="334"/>
                  </a:lnTo>
                  <a:cubicBezTo>
                    <a:pt x="3275" y="149"/>
                    <a:pt x="3127" y="0"/>
                    <a:pt x="29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0"/>
            <p:cNvSpPr/>
            <p:nvPr/>
          </p:nvSpPr>
          <p:spPr>
            <a:xfrm>
              <a:off x="7231374" y="3221734"/>
              <a:ext cx="165325" cy="6945"/>
            </a:xfrm>
            <a:custGeom>
              <a:avLst/>
              <a:gdLst/>
              <a:ahLst/>
              <a:cxnLst/>
              <a:rect l="l" t="t" r="r" b="b"/>
              <a:pathLst>
                <a:path w="2904" h="122" extrusionOk="0">
                  <a:moveTo>
                    <a:pt x="56" y="1"/>
                  </a:moveTo>
                  <a:cubicBezTo>
                    <a:pt x="19" y="1"/>
                    <a:pt x="0" y="28"/>
                    <a:pt x="0" y="56"/>
                  </a:cubicBezTo>
                  <a:cubicBezTo>
                    <a:pt x="0" y="93"/>
                    <a:pt x="19" y="121"/>
                    <a:pt x="56" y="121"/>
                  </a:cubicBezTo>
                  <a:lnTo>
                    <a:pt x="2848" y="121"/>
                  </a:lnTo>
                  <a:cubicBezTo>
                    <a:pt x="2876" y="121"/>
                    <a:pt x="2904" y="93"/>
                    <a:pt x="2904" y="56"/>
                  </a:cubicBezTo>
                  <a:cubicBezTo>
                    <a:pt x="2904" y="28"/>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0"/>
            <p:cNvSpPr/>
            <p:nvPr/>
          </p:nvSpPr>
          <p:spPr>
            <a:xfrm>
              <a:off x="7231374" y="3178411"/>
              <a:ext cx="165325" cy="6433"/>
            </a:xfrm>
            <a:custGeom>
              <a:avLst/>
              <a:gdLst/>
              <a:ahLst/>
              <a:cxnLst/>
              <a:rect l="l" t="t" r="r" b="b"/>
              <a:pathLst>
                <a:path w="2904" h="113" extrusionOk="0">
                  <a:moveTo>
                    <a:pt x="56" y="1"/>
                  </a:moveTo>
                  <a:cubicBezTo>
                    <a:pt x="19" y="1"/>
                    <a:pt x="0" y="19"/>
                    <a:pt x="0" y="57"/>
                  </a:cubicBezTo>
                  <a:cubicBezTo>
                    <a:pt x="0" y="84"/>
                    <a:pt x="19" y="112"/>
                    <a:pt x="56" y="112"/>
                  </a:cubicBezTo>
                  <a:lnTo>
                    <a:pt x="2848" y="112"/>
                  </a:lnTo>
                  <a:cubicBezTo>
                    <a:pt x="2876" y="112"/>
                    <a:pt x="2904" y="84"/>
                    <a:pt x="2904" y="57"/>
                  </a:cubicBezTo>
                  <a:cubicBezTo>
                    <a:pt x="2904" y="1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0"/>
            <p:cNvSpPr/>
            <p:nvPr/>
          </p:nvSpPr>
          <p:spPr>
            <a:xfrm>
              <a:off x="7231374" y="3134575"/>
              <a:ext cx="165325" cy="6433"/>
            </a:xfrm>
            <a:custGeom>
              <a:avLst/>
              <a:gdLst/>
              <a:ahLst/>
              <a:cxnLst/>
              <a:rect l="l" t="t" r="r" b="b"/>
              <a:pathLst>
                <a:path w="2904" h="113" extrusionOk="0">
                  <a:moveTo>
                    <a:pt x="56" y="1"/>
                  </a:moveTo>
                  <a:cubicBezTo>
                    <a:pt x="19" y="1"/>
                    <a:pt x="0" y="29"/>
                    <a:pt x="0" y="57"/>
                  </a:cubicBezTo>
                  <a:cubicBezTo>
                    <a:pt x="0" y="94"/>
                    <a:pt x="19" y="112"/>
                    <a:pt x="56" y="112"/>
                  </a:cubicBezTo>
                  <a:lnTo>
                    <a:pt x="2848" y="112"/>
                  </a:lnTo>
                  <a:cubicBezTo>
                    <a:pt x="2876" y="112"/>
                    <a:pt x="2904" y="84"/>
                    <a:pt x="2904" y="57"/>
                  </a:cubicBezTo>
                  <a:cubicBezTo>
                    <a:pt x="2904" y="29"/>
                    <a:pt x="2885" y="1"/>
                    <a:pt x="2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0"/>
            <p:cNvSpPr/>
            <p:nvPr/>
          </p:nvSpPr>
          <p:spPr>
            <a:xfrm>
              <a:off x="7417761" y="3341114"/>
              <a:ext cx="185990" cy="6376"/>
            </a:xfrm>
            <a:custGeom>
              <a:avLst/>
              <a:gdLst/>
              <a:ahLst/>
              <a:cxnLst/>
              <a:rect l="l" t="t" r="r" b="b"/>
              <a:pathLst>
                <a:path w="3267" h="112" extrusionOk="0">
                  <a:moveTo>
                    <a:pt x="66" y="0"/>
                  </a:moveTo>
                  <a:cubicBezTo>
                    <a:pt x="29" y="0"/>
                    <a:pt x="1" y="28"/>
                    <a:pt x="1" y="56"/>
                  </a:cubicBezTo>
                  <a:cubicBezTo>
                    <a:pt x="1" y="93"/>
                    <a:pt x="29" y="111"/>
                    <a:pt x="66" y="111"/>
                  </a:cubicBezTo>
                  <a:lnTo>
                    <a:pt x="3210" y="111"/>
                  </a:lnTo>
                  <a:cubicBezTo>
                    <a:pt x="3248" y="111"/>
                    <a:pt x="3266" y="93"/>
                    <a:pt x="3266" y="56"/>
                  </a:cubicBezTo>
                  <a:cubicBezTo>
                    <a:pt x="3266" y="28"/>
                    <a:pt x="3248" y="0"/>
                    <a:pt x="3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0"/>
            <p:cNvSpPr/>
            <p:nvPr/>
          </p:nvSpPr>
          <p:spPr>
            <a:xfrm>
              <a:off x="7245607" y="3341114"/>
              <a:ext cx="143179" cy="6376"/>
            </a:xfrm>
            <a:custGeom>
              <a:avLst/>
              <a:gdLst/>
              <a:ahLst/>
              <a:cxnLst/>
              <a:rect l="l" t="t" r="r" b="b"/>
              <a:pathLst>
                <a:path w="2515" h="112" extrusionOk="0">
                  <a:moveTo>
                    <a:pt x="56" y="0"/>
                  </a:moveTo>
                  <a:cubicBezTo>
                    <a:pt x="28" y="0"/>
                    <a:pt x="1" y="28"/>
                    <a:pt x="1" y="56"/>
                  </a:cubicBezTo>
                  <a:cubicBezTo>
                    <a:pt x="1" y="93"/>
                    <a:pt x="28" y="111"/>
                    <a:pt x="56" y="111"/>
                  </a:cubicBezTo>
                  <a:lnTo>
                    <a:pt x="2459" y="111"/>
                  </a:lnTo>
                  <a:cubicBezTo>
                    <a:pt x="2487" y="111"/>
                    <a:pt x="2515" y="93"/>
                    <a:pt x="2515" y="56"/>
                  </a:cubicBezTo>
                  <a:cubicBezTo>
                    <a:pt x="2515" y="28"/>
                    <a:pt x="2487" y="0"/>
                    <a:pt x="24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0"/>
            <p:cNvSpPr/>
            <p:nvPr/>
          </p:nvSpPr>
          <p:spPr>
            <a:xfrm>
              <a:off x="7245607" y="3390756"/>
              <a:ext cx="281519" cy="6376"/>
            </a:xfrm>
            <a:custGeom>
              <a:avLst/>
              <a:gdLst/>
              <a:ahLst/>
              <a:cxnLst/>
              <a:rect l="l" t="t" r="r" b="b"/>
              <a:pathLst>
                <a:path w="4945" h="112" extrusionOk="0">
                  <a:moveTo>
                    <a:pt x="56" y="0"/>
                  </a:moveTo>
                  <a:cubicBezTo>
                    <a:pt x="28" y="0"/>
                    <a:pt x="1" y="28"/>
                    <a:pt x="1" y="56"/>
                  </a:cubicBezTo>
                  <a:cubicBezTo>
                    <a:pt x="1" y="93"/>
                    <a:pt x="28" y="111"/>
                    <a:pt x="56" y="111"/>
                  </a:cubicBezTo>
                  <a:lnTo>
                    <a:pt x="4889" y="111"/>
                  </a:lnTo>
                  <a:cubicBezTo>
                    <a:pt x="4917" y="111"/>
                    <a:pt x="4945" y="93"/>
                    <a:pt x="4945" y="56"/>
                  </a:cubicBezTo>
                  <a:cubicBezTo>
                    <a:pt x="4945" y="28"/>
                    <a:pt x="4917" y="0"/>
                    <a:pt x="48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0"/>
            <p:cNvSpPr/>
            <p:nvPr/>
          </p:nvSpPr>
          <p:spPr>
            <a:xfrm>
              <a:off x="7337490" y="2894335"/>
              <a:ext cx="44975" cy="47024"/>
            </a:xfrm>
            <a:custGeom>
              <a:avLst/>
              <a:gdLst/>
              <a:ahLst/>
              <a:cxnLst/>
              <a:rect l="l" t="t" r="r" b="b"/>
              <a:pathLst>
                <a:path w="790" h="826" extrusionOk="0">
                  <a:moveTo>
                    <a:pt x="121" y="0"/>
                  </a:moveTo>
                  <a:lnTo>
                    <a:pt x="1" y="714"/>
                  </a:lnTo>
                  <a:lnTo>
                    <a:pt x="724" y="826"/>
                  </a:lnTo>
                  <a:cubicBezTo>
                    <a:pt x="789" y="427"/>
                    <a:pt x="511" y="56"/>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0"/>
            <p:cNvSpPr/>
            <p:nvPr/>
          </p:nvSpPr>
          <p:spPr>
            <a:xfrm>
              <a:off x="7333790" y="2890065"/>
              <a:ext cx="51806" cy="54994"/>
            </a:xfrm>
            <a:custGeom>
              <a:avLst/>
              <a:gdLst/>
              <a:ahLst/>
              <a:cxnLst/>
              <a:rect l="l" t="t" r="r" b="b"/>
              <a:pathLst>
                <a:path w="910" h="966" extrusionOk="0">
                  <a:moveTo>
                    <a:pt x="233" y="140"/>
                  </a:moveTo>
                  <a:cubicBezTo>
                    <a:pt x="548" y="214"/>
                    <a:pt x="761" y="511"/>
                    <a:pt x="743" y="836"/>
                  </a:cubicBezTo>
                  <a:lnTo>
                    <a:pt x="131" y="743"/>
                  </a:lnTo>
                  <a:lnTo>
                    <a:pt x="233" y="140"/>
                  </a:lnTo>
                  <a:close/>
                  <a:moveTo>
                    <a:pt x="131" y="1"/>
                  </a:moveTo>
                  <a:lnTo>
                    <a:pt x="1" y="836"/>
                  </a:lnTo>
                  <a:lnTo>
                    <a:pt x="836" y="966"/>
                  </a:lnTo>
                  <a:lnTo>
                    <a:pt x="845" y="910"/>
                  </a:lnTo>
                  <a:cubicBezTo>
                    <a:pt x="910" y="483"/>
                    <a:pt x="622" y="84"/>
                    <a:pt x="186" y="10"/>
                  </a:cubicBezTo>
                  <a:lnTo>
                    <a:pt x="1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0"/>
            <p:cNvSpPr/>
            <p:nvPr/>
          </p:nvSpPr>
          <p:spPr>
            <a:xfrm>
              <a:off x="7250389" y="2883404"/>
              <a:ext cx="133672" cy="129971"/>
            </a:xfrm>
            <a:custGeom>
              <a:avLst/>
              <a:gdLst/>
              <a:ahLst/>
              <a:cxnLst/>
              <a:rect l="l" t="t" r="r" b="b"/>
              <a:pathLst>
                <a:path w="2348" h="2283" extrusionOk="0">
                  <a:moveTo>
                    <a:pt x="1207" y="1"/>
                  </a:moveTo>
                  <a:cubicBezTo>
                    <a:pt x="659" y="1"/>
                    <a:pt x="176" y="403"/>
                    <a:pt x="93" y="971"/>
                  </a:cubicBezTo>
                  <a:cubicBezTo>
                    <a:pt x="0" y="1593"/>
                    <a:pt x="427" y="2177"/>
                    <a:pt x="1048" y="2270"/>
                  </a:cubicBezTo>
                  <a:cubicBezTo>
                    <a:pt x="1105" y="2279"/>
                    <a:pt x="1162" y="2283"/>
                    <a:pt x="1218" y="2283"/>
                  </a:cubicBezTo>
                  <a:cubicBezTo>
                    <a:pt x="1773" y="2283"/>
                    <a:pt x="2263" y="1879"/>
                    <a:pt x="2347" y="1315"/>
                  </a:cubicBezTo>
                  <a:lnTo>
                    <a:pt x="1215" y="1138"/>
                  </a:lnTo>
                  <a:lnTo>
                    <a:pt x="1392" y="16"/>
                  </a:lnTo>
                  <a:cubicBezTo>
                    <a:pt x="1330" y="6"/>
                    <a:pt x="1268" y="1"/>
                    <a:pt x="1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0"/>
            <p:cNvSpPr/>
            <p:nvPr/>
          </p:nvSpPr>
          <p:spPr>
            <a:xfrm>
              <a:off x="7249819" y="2879875"/>
              <a:ext cx="138454" cy="137031"/>
            </a:xfrm>
            <a:custGeom>
              <a:avLst/>
              <a:gdLst/>
              <a:ahLst/>
              <a:cxnLst/>
              <a:rect l="l" t="t" r="r" b="b"/>
              <a:pathLst>
                <a:path w="2432" h="2407" extrusionOk="0">
                  <a:moveTo>
                    <a:pt x="1235" y="115"/>
                  </a:moveTo>
                  <a:cubicBezTo>
                    <a:pt x="1262" y="115"/>
                    <a:pt x="1299" y="124"/>
                    <a:pt x="1337" y="124"/>
                  </a:cubicBezTo>
                  <a:lnTo>
                    <a:pt x="1160" y="1247"/>
                  </a:lnTo>
                  <a:lnTo>
                    <a:pt x="2292" y="1423"/>
                  </a:lnTo>
                  <a:cubicBezTo>
                    <a:pt x="2183" y="1928"/>
                    <a:pt x="1737" y="2288"/>
                    <a:pt x="1226" y="2288"/>
                  </a:cubicBezTo>
                  <a:cubicBezTo>
                    <a:pt x="1174" y="2288"/>
                    <a:pt x="1121" y="2284"/>
                    <a:pt x="1068" y="2276"/>
                  </a:cubicBezTo>
                  <a:cubicBezTo>
                    <a:pt x="780" y="2230"/>
                    <a:pt x="530" y="2072"/>
                    <a:pt x="363" y="1840"/>
                  </a:cubicBezTo>
                  <a:cubicBezTo>
                    <a:pt x="186" y="1608"/>
                    <a:pt x="112" y="1321"/>
                    <a:pt x="158" y="1043"/>
                  </a:cubicBezTo>
                  <a:cubicBezTo>
                    <a:pt x="205" y="755"/>
                    <a:pt x="363" y="505"/>
                    <a:pt x="594" y="328"/>
                  </a:cubicBezTo>
                  <a:cubicBezTo>
                    <a:pt x="780" y="189"/>
                    <a:pt x="1003" y="115"/>
                    <a:pt x="1235" y="115"/>
                  </a:cubicBezTo>
                  <a:close/>
                  <a:moveTo>
                    <a:pt x="1239" y="0"/>
                  </a:moveTo>
                  <a:cubicBezTo>
                    <a:pt x="982" y="0"/>
                    <a:pt x="733" y="84"/>
                    <a:pt x="520" y="236"/>
                  </a:cubicBezTo>
                  <a:cubicBezTo>
                    <a:pt x="270" y="421"/>
                    <a:pt x="94" y="699"/>
                    <a:pt x="47" y="1024"/>
                  </a:cubicBezTo>
                  <a:cubicBezTo>
                    <a:pt x="1" y="1339"/>
                    <a:pt x="75" y="1655"/>
                    <a:pt x="270" y="1915"/>
                  </a:cubicBezTo>
                  <a:cubicBezTo>
                    <a:pt x="455" y="2174"/>
                    <a:pt x="734" y="2341"/>
                    <a:pt x="1049" y="2388"/>
                  </a:cubicBezTo>
                  <a:cubicBezTo>
                    <a:pt x="1114" y="2397"/>
                    <a:pt x="1170" y="2406"/>
                    <a:pt x="1235" y="2406"/>
                  </a:cubicBezTo>
                  <a:cubicBezTo>
                    <a:pt x="1819" y="2406"/>
                    <a:pt x="2329" y="1980"/>
                    <a:pt x="2422" y="1386"/>
                  </a:cubicBezTo>
                  <a:lnTo>
                    <a:pt x="2431" y="1330"/>
                  </a:lnTo>
                  <a:lnTo>
                    <a:pt x="1290" y="1154"/>
                  </a:lnTo>
                  <a:lnTo>
                    <a:pt x="1476" y="22"/>
                  </a:lnTo>
                  <a:lnTo>
                    <a:pt x="1411" y="13"/>
                  </a:lnTo>
                  <a:cubicBezTo>
                    <a:pt x="1353" y="4"/>
                    <a:pt x="1296"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0"/>
            <p:cNvSpPr/>
            <p:nvPr/>
          </p:nvSpPr>
          <p:spPr>
            <a:xfrm>
              <a:off x="7464272" y="3113853"/>
              <a:ext cx="157411" cy="137714"/>
            </a:xfrm>
            <a:custGeom>
              <a:avLst/>
              <a:gdLst/>
              <a:ahLst/>
              <a:cxnLst/>
              <a:rect l="l" t="t" r="r" b="b"/>
              <a:pathLst>
                <a:path w="2765" h="2419" extrusionOk="0">
                  <a:moveTo>
                    <a:pt x="1383" y="0"/>
                  </a:moveTo>
                  <a:cubicBezTo>
                    <a:pt x="1168" y="0"/>
                    <a:pt x="950" y="58"/>
                    <a:pt x="752" y="179"/>
                  </a:cubicBezTo>
                  <a:cubicBezTo>
                    <a:pt x="186" y="523"/>
                    <a:pt x="0" y="1274"/>
                    <a:pt x="353" y="1840"/>
                  </a:cubicBezTo>
                  <a:cubicBezTo>
                    <a:pt x="583" y="2211"/>
                    <a:pt x="982" y="2418"/>
                    <a:pt x="1388" y="2418"/>
                  </a:cubicBezTo>
                  <a:cubicBezTo>
                    <a:pt x="1602" y="2418"/>
                    <a:pt x="1818" y="2360"/>
                    <a:pt x="2013" y="2239"/>
                  </a:cubicBezTo>
                  <a:cubicBezTo>
                    <a:pt x="2579" y="1896"/>
                    <a:pt x="2765" y="1153"/>
                    <a:pt x="2412" y="578"/>
                  </a:cubicBezTo>
                  <a:cubicBezTo>
                    <a:pt x="2187" y="208"/>
                    <a:pt x="1791" y="0"/>
                    <a:pt x="13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0"/>
            <p:cNvSpPr/>
            <p:nvPr/>
          </p:nvSpPr>
          <p:spPr>
            <a:xfrm>
              <a:off x="7461084" y="3111177"/>
              <a:ext cx="156899" cy="144431"/>
            </a:xfrm>
            <a:custGeom>
              <a:avLst/>
              <a:gdLst/>
              <a:ahLst/>
              <a:cxnLst/>
              <a:rect l="l" t="t" r="r" b="b"/>
              <a:pathLst>
                <a:path w="2756" h="2537" extrusionOk="0">
                  <a:moveTo>
                    <a:pt x="1448" y="115"/>
                  </a:moveTo>
                  <a:cubicBezTo>
                    <a:pt x="1652" y="115"/>
                    <a:pt x="1856" y="171"/>
                    <a:pt x="2032" y="282"/>
                  </a:cubicBezTo>
                  <a:cubicBezTo>
                    <a:pt x="2301" y="431"/>
                    <a:pt x="2487" y="681"/>
                    <a:pt x="2561" y="987"/>
                  </a:cubicBezTo>
                  <a:cubicBezTo>
                    <a:pt x="2635" y="1284"/>
                    <a:pt x="2598" y="1590"/>
                    <a:pt x="2440" y="1859"/>
                  </a:cubicBezTo>
                  <a:cubicBezTo>
                    <a:pt x="2282" y="2119"/>
                    <a:pt x="2032" y="2304"/>
                    <a:pt x="1735" y="2379"/>
                  </a:cubicBezTo>
                  <a:cubicBezTo>
                    <a:pt x="1637" y="2406"/>
                    <a:pt x="1538" y="2419"/>
                    <a:pt x="1439" y="2419"/>
                  </a:cubicBezTo>
                  <a:cubicBezTo>
                    <a:pt x="1237" y="2419"/>
                    <a:pt x="1037" y="2364"/>
                    <a:pt x="863" y="2258"/>
                  </a:cubicBezTo>
                  <a:cubicBezTo>
                    <a:pt x="316" y="1933"/>
                    <a:pt x="130" y="1228"/>
                    <a:pt x="455" y="681"/>
                  </a:cubicBezTo>
                  <a:cubicBezTo>
                    <a:pt x="613" y="412"/>
                    <a:pt x="863" y="226"/>
                    <a:pt x="1160" y="152"/>
                  </a:cubicBezTo>
                  <a:cubicBezTo>
                    <a:pt x="1262" y="124"/>
                    <a:pt x="1355" y="115"/>
                    <a:pt x="1448" y="115"/>
                  </a:cubicBezTo>
                  <a:close/>
                  <a:moveTo>
                    <a:pt x="1449" y="1"/>
                  </a:moveTo>
                  <a:cubicBezTo>
                    <a:pt x="1343" y="1"/>
                    <a:pt x="1237" y="14"/>
                    <a:pt x="1132" y="41"/>
                  </a:cubicBezTo>
                  <a:cubicBezTo>
                    <a:pt x="808" y="124"/>
                    <a:pt x="529" y="328"/>
                    <a:pt x="353" y="616"/>
                  </a:cubicBezTo>
                  <a:cubicBezTo>
                    <a:pt x="0" y="1219"/>
                    <a:pt x="195" y="1998"/>
                    <a:pt x="798" y="2360"/>
                  </a:cubicBezTo>
                  <a:cubicBezTo>
                    <a:pt x="1002" y="2471"/>
                    <a:pt x="1216" y="2536"/>
                    <a:pt x="1448" y="2536"/>
                  </a:cubicBezTo>
                  <a:cubicBezTo>
                    <a:pt x="1550" y="2536"/>
                    <a:pt x="1652" y="2518"/>
                    <a:pt x="1763" y="2490"/>
                  </a:cubicBezTo>
                  <a:cubicBezTo>
                    <a:pt x="2088" y="2406"/>
                    <a:pt x="2366" y="2202"/>
                    <a:pt x="2533" y="1915"/>
                  </a:cubicBezTo>
                  <a:cubicBezTo>
                    <a:pt x="2709" y="1618"/>
                    <a:pt x="2756" y="1284"/>
                    <a:pt x="2672" y="950"/>
                  </a:cubicBezTo>
                  <a:cubicBezTo>
                    <a:pt x="2589" y="625"/>
                    <a:pt x="2385" y="347"/>
                    <a:pt x="2088" y="180"/>
                  </a:cubicBezTo>
                  <a:cubicBezTo>
                    <a:pt x="1893" y="60"/>
                    <a:pt x="1672" y="1"/>
                    <a:pt x="1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0"/>
            <p:cNvSpPr/>
            <p:nvPr/>
          </p:nvSpPr>
          <p:spPr>
            <a:xfrm>
              <a:off x="7495925" y="3135657"/>
              <a:ext cx="95130" cy="95642"/>
            </a:xfrm>
            <a:custGeom>
              <a:avLst/>
              <a:gdLst/>
              <a:ahLst/>
              <a:cxnLst/>
              <a:rect l="l" t="t" r="r" b="b"/>
              <a:pathLst>
                <a:path w="1671" h="1680" extrusionOk="0">
                  <a:moveTo>
                    <a:pt x="836" y="1"/>
                  </a:moveTo>
                  <a:cubicBezTo>
                    <a:pt x="372" y="1"/>
                    <a:pt x="1" y="372"/>
                    <a:pt x="1" y="835"/>
                  </a:cubicBezTo>
                  <a:cubicBezTo>
                    <a:pt x="1" y="1299"/>
                    <a:pt x="372" y="1680"/>
                    <a:pt x="836" y="1680"/>
                  </a:cubicBezTo>
                  <a:cubicBezTo>
                    <a:pt x="1299" y="1680"/>
                    <a:pt x="1670" y="1299"/>
                    <a:pt x="1670" y="835"/>
                  </a:cubicBezTo>
                  <a:cubicBezTo>
                    <a:pt x="1670" y="372"/>
                    <a:pt x="1299" y="1"/>
                    <a:pt x="8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0"/>
            <p:cNvSpPr/>
            <p:nvPr/>
          </p:nvSpPr>
          <p:spPr>
            <a:xfrm>
              <a:off x="7492224" y="3132469"/>
              <a:ext cx="102531" cy="102019"/>
            </a:xfrm>
            <a:custGeom>
              <a:avLst/>
              <a:gdLst/>
              <a:ahLst/>
              <a:cxnLst/>
              <a:rect l="l" t="t" r="r" b="b"/>
              <a:pathLst>
                <a:path w="1801" h="1792" extrusionOk="0">
                  <a:moveTo>
                    <a:pt x="901" y="112"/>
                  </a:moveTo>
                  <a:cubicBezTo>
                    <a:pt x="1327" y="112"/>
                    <a:pt x="1680" y="465"/>
                    <a:pt x="1680" y="891"/>
                  </a:cubicBezTo>
                  <a:cubicBezTo>
                    <a:pt x="1680" y="1327"/>
                    <a:pt x="1327" y="1671"/>
                    <a:pt x="901" y="1671"/>
                  </a:cubicBezTo>
                  <a:cubicBezTo>
                    <a:pt x="474" y="1671"/>
                    <a:pt x="121" y="1318"/>
                    <a:pt x="121" y="891"/>
                  </a:cubicBezTo>
                  <a:cubicBezTo>
                    <a:pt x="121" y="465"/>
                    <a:pt x="474" y="112"/>
                    <a:pt x="901" y="112"/>
                  </a:cubicBezTo>
                  <a:close/>
                  <a:moveTo>
                    <a:pt x="901" y="1"/>
                  </a:moveTo>
                  <a:cubicBezTo>
                    <a:pt x="409" y="1"/>
                    <a:pt x="1" y="400"/>
                    <a:pt x="1" y="891"/>
                  </a:cubicBezTo>
                  <a:cubicBezTo>
                    <a:pt x="1" y="1392"/>
                    <a:pt x="409" y="1791"/>
                    <a:pt x="901" y="1791"/>
                  </a:cubicBezTo>
                  <a:cubicBezTo>
                    <a:pt x="1392" y="1791"/>
                    <a:pt x="1800" y="1392"/>
                    <a:pt x="1800" y="891"/>
                  </a:cubicBezTo>
                  <a:cubicBezTo>
                    <a:pt x="1800" y="400"/>
                    <a:pt x="1392"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0"/>
            <p:cNvSpPr/>
            <p:nvPr/>
          </p:nvSpPr>
          <p:spPr>
            <a:xfrm>
              <a:off x="7504920" y="3149434"/>
              <a:ext cx="77140" cy="67576"/>
            </a:xfrm>
            <a:custGeom>
              <a:avLst/>
              <a:gdLst/>
              <a:ahLst/>
              <a:cxnLst/>
              <a:rect l="l" t="t" r="r" b="b"/>
              <a:pathLst>
                <a:path w="1355" h="1187" extrusionOk="0">
                  <a:moveTo>
                    <a:pt x="677" y="0"/>
                  </a:moveTo>
                  <a:cubicBezTo>
                    <a:pt x="474" y="0"/>
                    <a:pt x="278" y="103"/>
                    <a:pt x="167" y="287"/>
                  </a:cubicBezTo>
                  <a:cubicBezTo>
                    <a:pt x="0" y="575"/>
                    <a:pt x="93" y="937"/>
                    <a:pt x="371" y="1104"/>
                  </a:cubicBezTo>
                  <a:cubicBezTo>
                    <a:pt x="469" y="1160"/>
                    <a:pt x="574" y="1187"/>
                    <a:pt x="678" y="1187"/>
                  </a:cubicBezTo>
                  <a:cubicBezTo>
                    <a:pt x="881" y="1187"/>
                    <a:pt x="1077" y="1084"/>
                    <a:pt x="1188" y="900"/>
                  </a:cubicBezTo>
                  <a:cubicBezTo>
                    <a:pt x="1355" y="612"/>
                    <a:pt x="1262" y="250"/>
                    <a:pt x="984" y="83"/>
                  </a:cubicBezTo>
                  <a:cubicBezTo>
                    <a:pt x="887" y="27"/>
                    <a:pt x="781" y="0"/>
                    <a:pt x="6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0"/>
            <p:cNvSpPr/>
            <p:nvPr/>
          </p:nvSpPr>
          <p:spPr>
            <a:xfrm>
              <a:off x="7501219" y="3146246"/>
              <a:ext cx="84541" cy="74521"/>
            </a:xfrm>
            <a:custGeom>
              <a:avLst/>
              <a:gdLst/>
              <a:ahLst/>
              <a:cxnLst/>
              <a:rect l="l" t="t" r="r" b="b"/>
              <a:pathLst>
                <a:path w="1485" h="1309" extrusionOk="0">
                  <a:moveTo>
                    <a:pt x="746" y="112"/>
                  </a:moveTo>
                  <a:cubicBezTo>
                    <a:pt x="839" y="112"/>
                    <a:pt x="934" y="136"/>
                    <a:pt x="1021" y="186"/>
                  </a:cubicBezTo>
                  <a:cubicBezTo>
                    <a:pt x="1271" y="343"/>
                    <a:pt x="1355" y="668"/>
                    <a:pt x="1206" y="928"/>
                  </a:cubicBezTo>
                  <a:cubicBezTo>
                    <a:pt x="1132" y="1048"/>
                    <a:pt x="1012" y="1132"/>
                    <a:pt x="872" y="1169"/>
                  </a:cubicBezTo>
                  <a:cubicBezTo>
                    <a:pt x="826" y="1181"/>
                    <a:pt x="780" y="1187"/>
                    <a:pt x="734" y="1187"/>
                  </a:cubicBezTo>
                  <a:cubicBezTo>
                    <a:pt x="642" y="1187"/>
                    <a:pt x="551" y="1163"/>
                    <a:pt x="464" y="1113"/>
                  </a:cubicBezTo>
                  <a:cubicBezTo>
                    <a:pt x="214" y="965"/>
                    <a:pt x="130" y="631"/>
                    <a:pt x="279" y="380"/>
                  </a:cubicBezTo>
                  <a:cubicBezTo>
                    <a:pt x="378" y="207"/>
                    <a:pt x="559" y="112"/>
                    <a:pt x="746" y="112"/>
                  </a:cubicBezTo>
                  <a:close/>
                  <a:moveTo>
                    <a:pt x="742" y="0"/>
                  </a:moveTo>
                  <a:cubicBezTo>
                    <a:pt x="519" y="0"/>
                    <a:pt x="299" y="113"/>
                    <a:pt x="177" y="315"/>
                  </a:cubicBezTo>
                  <a:cubicBezTo>
                    <a:pt x="0" y="631"/>
                    <a:pt x="103" y="1030"/>
                    <a:pt x="409" y="1215"/>
                  </a:cubicBezTo>
                  <a:cubicBezTo>
                    <a:pt x="511" y="1271"/>
                    <a:pt x="622" y="1308"/>
                    <a:pt x="743" y="1308"/>
                  </a:cubicBezTo>
                  <a:cubicBezTo>
                    <a:pt x="798" y="1308"/>
                    <a:pt x="854" y="1299"/>
                    <a:pt x="900" y="1280"/>
                  </a:cubicBezTo>
                  <a:cubicBezTo>
                    <a:pt x="1077" y="1243"/>
                    <a:pt x="1216" y="1132"/>
                    <a:pt x="1299" y="983"/>
                  </a:cubicBezTo>
                  <a:cubicBezTo>
                    <a:pt x="1485" y="677"/>
                    <a:pt x="1383" y="269"/>
                    <a:pt x="1077" y="93"/>
                  </a:cubicBezTo>
                  <a:cubicBezTo>
                    <a:pt x="973" y="30"/>
                    <a:pt x="857" y="0"/>
                    <a:pt x="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0"/>
            <p:cNvSpPr/>
            <p:nvPr/>
          </p:nvSpPr>
          <p:spPr>
            <a:xfrm>
              <a:off x="7526553" y="3166797"/>
              <a:ext cx="33873" cy="33361"/>
            </a:xfrm>
            <a:custGeom>
              <a:avLst/>
              <a:gdLst/>
              <a:ahLst/>
              <a:cxnLst/>
              <a:rect l="l" t="t" r="r" b="b"/>
              <a:pathLst>
                <a:path w="595" h="586" extrusionOk="0">
                  <a:moveTo>
                    <a:pt x="298" y="1"/>
                  </a:moveTo>
                  <a:cubicBezTo>
                    <a:pt x="131" y="1"/>
                    <a:pt x="1" y="131"/>
                    <a:pt x="1" y="288"/>
                  </a:cubicBezTo>
                  <a:cubicBezTo>
                    <a:pt x="1" y="455"/>
                    <a:pt x="131" y="585"/>
                    <a:pt x="298" y="585"/>
                  </a:cubicBezTo>
                  <a:cubicBezTo>
                    <a:pt x="455" y="585"/>
                    <a:pt x="594" y="455"/>
                    <a:pt x="594" y="288"/>
                  </a:cubicBezTo>
                  <a:cubicBezTo>
                    <a:pt x="594" y="131"/>
                    <a:pt x="455" y="1"/>
                    <a:pt x="2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0"/>
            <p:cNvSpPr/>
            <p:nvPr/>
          </p:nvSpPr>
          <p:spPr>
            <a:xfrm>
              <a:off x="7523422" y="3163097"/>
              <a:ext cx="40193" cy="40193"/>
            </a:xfrm>
            <a:custGeom>
              <a:avLst/>
              <a:gdLst/>
              <a:ahLst/>
              <a:cxnLst/>
              <a:rect l="l" t="t" r="r" b="b"/>
              <a:pathLst>
                <a:path w="706" h="706" extrusionOk="0">
                  <a:moveTo>
                    <a:pt x="353" y="121"/>
                  </a:moveTo>
                  <a:cubicBezTo>
                    <a:pt x="482" y="121"/>
                    <a:pt x="585" y="224"/>
                    <a:pt x="585" y="353"/>
                  </a:cubicBezTo>
                  <a:cubicBezTo>
                    <a:pt x="585" y="483"/>
                    <a:pt x="482" y="585"/>
                    <a:pt x="353" y="585"/>
                  </a:cubicBezTo>
                  <a:cubicBezTo>
                    <a:pt x="223" y="585"/>
                    <a:pt x="121" y="483"/>
                    <a:pt x="121" y="353"/>
                  </a:cubicBezTo>
                  <a:cubicBezTo>
                    <a:pt x="121" y="224"/>
                    <a:pt x="223" y="121"/>
                    <a:pt x="353" y="121"/>
                  </a:cubicBezTo>
                  <a:close/>
                  <a:moveTo>
                    <a:pt x="353" y="1"/>
                  </a:moveTo>
                  <a:cubicBezTo>
                    <a:pt x="158" y="1"/>
                    <a:pt x="0" y="159"/>
                    <a:pt x="0" y="353"/>
                  </a:cubicBezTo>
                  <a:cubicBezTo>
                    <a:pt x="0" y="548"/>
                    <a:pt x="158" y="706"/>
                    <a:pt x="353" y="706"/>
                  </a:cubicBezTo>
                  <a:cubicBezTo>
                    <a:pt x="547" y="706"/>
                    <a:pt x="705" y="548"/>
                    <a:pt x="705" y="353"/>
                  </a:cubicBezTo>
                  <a:cubicBezTo>
                    <a:pt x="705" y="159"/>
                    <a:pt x="547"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0"/>
            <p:cNvSpPr/>
            <p:nvPr/>
          </p:nvSpPr>
          <p:spPr>
            <a:xfrm>
              <a:off x="7495412" y="3128939"/>
              <a:ext cx="49188" cy="55905"/>
            </a:xfrm>
            <a:custGeom>
              <a:avLst/>
              <a:gdLst/>
              <a:ahLst/>
              <a:cxnLst/>
              <a:rect l="l" t="t" r="r" b="b"/>
              <a:pathLst>
                <a:path w="864" h="982" extrusionOk="0">
                  <a:moveTo>
                    <a:pt x="38" y="0"/>
                  </a:moveTo>
                  <a:cubicBezTo>
                    <a:pt x="31" y="0"/>
                    <a:pt x="24" y="3"/>
                    <a:pt x="19" y="7"/>
                  </a:cubicBezTo>
                  <a:cubicBezTo>
                    <a:pt x="0" y="16"/>
                    <a:pt x="0" y="35"/>
                    <a:pt x="10" y="54"/>
                  </a:cubicBezTo>
                  <a:lnTo>
                    <a:pt x="807" y="972"/>
                  </a:lnTo>
                  <a:cubicBezTo>
                    <a:pt x="817" y="981"/>
                    <a:pt x="826" y="981"/>
                    <a:pt x="835" y="981"/>
                  </a:cubicBezTo>
                  <a:lnTo>
                    <a:pt x="854" y="981"/>
                  </a:lnTo>
                  <a:cubicBezTo>
                    <a:pt x="863" y="972"/>
                    <a:pt x="863" y="953"/>
                    <a:pt x="854" y="935"/>
                  </a:cubicBezTo>
                  <a:lnTo>
                    <a:pt x="56" y="7"/>
                  </a:lnTo>
                  <a:cubicBezTo>
                    <a:pt x="51" y="3"/>
                    <a:pt x="44" y="0"/>
                    <a:pt x="38"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0"/>
            <p:cNvSpPr/>
            <p:nvPr/>
          </p:nvSpPr>
          <p:spPr>
            <a:xfrm>
              <a:off x="7493818" y="3127231"/>
              <a:ext cx="52319" cy="59720"/>
            </a:xfrm>
            <a:custGeom>
              <a:avLst/>
              <a:gdLst/>
              <a:ahLst/>
              <a:cxnLst/>
              <a:rect l="l" t="t" r="r" b="b"/>
              <a:pathLst>
                <a:path w="919" h="1049" extrusionOk="0">
                  <a:moveTo>
                    <a:pt x="66" y="56"/>
                  </a:moveTo>
                  <a:lnTo>
                    <a:pt x="863" y="983"/>
                  </a:lnTo>
                  <a:lnTo>
                    <a:pt x="854" y="983"/>
                  </a:lnTo>
                  <a:lnTo>
                    <a:pt x="66" y="56"/>
                  </a:lnTo>
                  <a:close/>
                  <a:moveTo>
                    <a:pt x="66" y="0"/>
                  </a:moveTo>
                  <a:cubicBezTo>
                    <a:pt x="47" y="0"/>
                    <a:pt x="38" y="0"/>
                    <a:pt x="28" y="19"/>
                  </a:cubicBezTo>
                  <a:cubicBezTo>
                    <a:pt x="10" y="28"/>
                    <a:pt x="10" y="37"/>
                    <a:pt x="1" y="56"/>
                  </a:cubicBezTo>
                  <a:cubicBezTo>
                    <a:pt x="1" y="74"/>
                    <a:pt x="10" y="84"/>
                    <a:pt x="19" y="102"/>
                  </a:cubicBezTo>
                  <a:lnTo>
                    <a:pt x="817" y="1021"/>
                  </a:lnTo>
                  <a:cubicBezTo>
                    <a:pt x="826" y="1039"/>
                    <a:pt x="845" y="1048"/>
                    <a:pt x="863" y="1048"/>
                  </a:cubicBezTo>
                  <a:cubicBezTo>
                    <a:pt x="873" y="1048"/>
                    <a:pt x="882" y="1039"/>
                    <a:pt x="900" y="1030"/>
                  </a:cubicBezTo>
                  <a:cubicBezTo>
                    <a:pt x="910" y="1021"/>
                    <a:pt x="919" y="1002"/>
                    <a:pt x="919" y="983"/>
                  </a:cubicBezTo>
                  <a:cubicBezTo>
                    <a:pt x="919" y="974"/>
                    <a:pt x="919" y="956"/>
                    <a:pt x="900" y="946"/>
                  </a:cubicBezTo>
                  <a:lnTo>
                    <a:pt x="112" y="19"/>
                  </a:lnTo>
                  <a:cubicBezTo>
                    <a:pt x="103" y="9"/>
                    <a:pt x="8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0"/>
            <p:cNvSpPr/>
            <p:nvPr/>
          </p:nvSpPr>
          <p:spPr>
            <a:xfrm>
              <a:off x="7482205" y="3116130"/>
              <a:ext cx="19072" cy="18502"/>
            </a:xfrm>
            <a:custGeom>
              <a:avLst/>
              <a:gdLst/>
              <a:ahLst/>
              <a:cxnLst/>
              <a:rect l="l" t="t" r="r" b="b"/>
              <a:pathLst>
                <a:path w="335" h="325" extrusionOk="0">
                  <a:moveTo>
                    <a:pt x="242" y="0"/>
                  </a:moveTo>
                  <a:cubicBezTo>
                    <a:pt x="223" y="10"/>
                    <a:pt x="214" y="19"/>
                    <a:pt x="214" y="37"/>
                  </a:cubicBezTo>
                  <a:lnTo>
                    <a:pt x="251" y="223"/>
                  </a:lnTo>
                  <a:cubicBezTo>
                    <a:pt x="251" y="223"/>
                    <a:pt x="251" y="232"/>
                    <a:pt x="242" y="232"/>
                  </a:cubicBezTo>
                  <a:lnTo>
                    <a:pt x="47" y="158"/>
                  </a:lnTo>
                  <a:cubicBezTo>
                    <a:pt x="28" y="158"/>
                    <a:pt x="19" y="158"/>
                    <a:pt x="10" y="177"/>
                  </a:cubicBezTo>
                  <a:cubicBezTo>
                    <a:pt x="0" y="195"/>
                    <a:pt x="10" y="214"/>
                    <a:pt x="28" y="214"/>
                  </a:cubicBezTo>
                  <a:lnTo>
                    <a:pt x="325" y="325"/>
                  </a:lnTo>
                  <a:cubicBezTo>
                    <a:pt x="325" y="325"/>
                    <a:pt x="334" y="316"/>
                    <a:pt x="334" y="316"/>
                  </a:cubicBezTo>
                  <a:lnTo>
                    <a:pt x="279" y="28"/>
                  </a:lnTo>
                  <a:cubicBezTo>
                    <a:pt x="270" y="10"/>
                    <a:pt x="260" y="0"/>
                    <a:pt x="24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0"/>
            <p:cNvSpPr/>
            <p:nvPr/>
          </p:nvSpPr>
          <p:spPr>
            <a:xfrm>
              <a:off x="7481123" y="3114536"/>
              <a:ext cx="21747" cy="21690"/>
            </a:xfrm>
            <a:custGeom>
              <a:avLst/>
              <a:gdLst/>
              <a:ahLst/>
              <a:cxnLst/>
              <a:rect l="l" t="t" r="r" b="b"/>
              <a:pathLst>
                <a:path w="382" h="381" extrusionOk="0">
                  <a:moveTo>
                    <a:pt x="270" y="56"/>
                  </a:moveTo>
                  <a:lnTo>
                    <a:pt x="316" y="307"/>
                  </a:lnTo>
                  <a:lnTo>
                    <a:pt x="316" y="307"/>
                  </a:lnTo>
                  <a:lnTo>
                    <a:pt x="263" y="288"/>
                  </a:lnTo>
                  <a:lnTo>
                    <a:pt x="263" y="288"/>
                  </a:lnTo>
                  <a:cubicBezTo>
                    <a:pt x="272" y="287"/>
                    <a:pt x="282" y="285"/>
                    <a:pt x="289" y="279"/>
                  </a:cubicBezTo>
                  <a:cubicBezTo>
                    <a:pt x="298" y="269"/>
                    <a:pt x="307" y="251"/>
                    <a:pt x="298" y="242"/>
                  </a:cubicBezTo>
                  <a:lnTo>
                    <a:pt x="270" y="56"/>
                  </a:lnTo>
                  <a:close/>
                  <a:moveTo>
                    <a:pt x="251" y="0"/>
                  </a:moveTo>
                  <a:cubicBezTo>
                    <a:pt x="242" y="0"/>
                    <a:pt x="224" y="10"/>
                    <a:pt x="214" y="28"/>
                  </a:cubicBezTo>
                  <a:cubicBezTo>
                    <a:pt x="214" y="38"/>
                    <a:pt x="205" y="56"/>
                    <a:pt x="214" y="75"/>
                  </a:cubicBezTo>
                  <a:lnTo>
                    <a:pt x="242" y="214"/>
                  </a:lnTo>
                  <a:lnTo>
                    <a:pt x="84" y="158"/>
                  </a:lnTo>
                  <a:lnTo>
                    <a:pt x="38" y="158"/>
                  </a:lnTo>
                  <a:cubicBezTo>
                    <a:pt x="19" y="167"/>
                    <a:pt x="10" y="177"/>
                    <a:pt x="1" y="195"/>
                  </a:cubicBezTo>
                  <a:cubicBezTo>
                    <a:pt x="1" y="214"/>
                    <a:pt x="1" y="223"/>
                    <a:pt x="10" y="242"/>
                  </a:cubicBezTo>
                  <a:cubicBezTo>
                    <a:pt x="10" y="251"/>
                    <a:pt x="29" y="260"/>
                    <a:pt x="38" y="269"/>
                  </a:cubicBezTo>
                  <a:lnTo>
                    <a:pt x="335" y="381"/>
                  </a:lnTo>
                  <a:lnTo>
                    <a:pt x="344" y="381"/>
                  </a:lnTo>
                  <a:cubicBezTo>
                    <a:pt x="353" y="381"/>
                    <a:pt x="363" y="381"/>
                    <a:pt x="372" y="372"/>
                  </a:cubicBezTo>
                  <a:cubicBezTo>
                    <a:pt x="381" y="362"/>
                    <a:pt x="381" y="344"/>
                    <a:pt x="381" y="334"/>
                  </a:cubicBezTo>
                  <a:lnTo>
                    <a:pt x="326" y="47"/>
                  </a:lnTo>
                  <a:cubicBezTo>
                    <a:pt x="326" y="28"/>
                    <a:pt x="316" y="19"/>
                    <a:pt x="298" y="10"/>
                  </a:cubicBezTo>
                  <a:cubicBezTo>
                    <a:pt x="289" y="0"/>
                    <a:pt x="27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0"/>
            <p:cNvSpPr/>
            <p:nvPr/>
          </p:nvSpPr>
          <p:spPr>
            <a:xfrm>
              <a:off x="7487499" y="3121937"/>
              <a:ext cx="18502" cy="18218"/>
            </a:xfrm>
            <a:custGeom>
              <a:avLst/>
              <a:gdLst/>
              <a:ahLst/>
              <a:cxnLst/>
              <a:rect l="l" t="t" r="r" b="b"/>
              <a:pathLst>
                <a:path w="325" h="320" extrusionOk="0">
                  <a:moveTo>
                    <a:pt x="232" y="0"/>
                  </a:moveTo>
                  <a:cubicBezTo>
                    <a:pt x="214" y="0"/>
                    <a:pt x="204" y="19"/>
                    <a:pt x="214" y="37"/>
                  </a:cubicBezTo>
                  <a:lnTo>
                    <a:pt x="251" y="214"/>
                  </a:lnTo>
                  <a:cubicBezTo>
                    <a:pt x="251" y="220"/>
                    <a:pt x="246" y="227"/>
                    <a:pt x="240" y="227"/>
                  </a:cubicBezTo>
                  <a:cubicBezTo>
                    <a:pt x="238" y="227"/>
                    <a:pt x="235" y="226"/>
                    <a:pt x="232" y="223"/>
                  </a:cubicBezTo>
                  <a:lnTo>
                    <a:pt x="37" y="158"/>
                  </a:lnTo>
                  <a:cubicBezTo>
                    <a:pt x="35" y="156"/>
                    <a:pt x="32" y="154"/>
                    <a:pt x="28" y="154"/>
                  </a:cubicBezTo>
                  <a:cubicBezTo>
                    <a:pt x="19" y="154"/>
                    <a:pt x="7" y="163"/>
                    <a:pt x="0" y="177"/>
                  </a:cubicBezTo>
                  <a:cubicBezTo>
                    <a:pt x="0" y="186"/>
                    <a:pt x="10" y="204"/>
                    <a:pt x="19" y="214"/>
                  </a:cubicBezTo>
                  <a:lnTo>
                    <a:pt x="316" y="316"/>
                  </a:lnTo>
                  <a:cubicBezTo>
                    <a:pt x="318" y="318"/>
                    <a:pt x="320" y="320"/>
                    <a:pt x="322" y="320"/>
                  </a:cubicBezTo>
                  <a:cubicBezTo>
                    <a:pt x="325" y="320"/>
                    <a:pt x="325" y="313"/>
                    <a:pt x="325" y="306"/>
                  </a:cubicBezTo>
                  <a:lnTo>
                    <a:pt x="269" y="28"/>
                  </a:lnTo>
                  <a:cubicBezTo>
                    <a:pt x="269" y="10"/>
                    <a:pt x="251" y="0"/>
                    <a:pt x="232"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0"/>
            <p:cNvSpPr/>
            <p:nvPr/>
          </p:nvSpPr>
          <p:spPr>
            <a:xfrm>
              <a:off x="7485905" y="3120115"/>
              <a:ext cx="21690" cy="21918"/>
            </a:xfrm>
            <a:custGeom>
              <a:avLst/>
              <a:gdLst/>
              <a:ahLst/>
              <a:cxnLst/>
              <a:rect l="l" t="t" r="r" b="b"/>
              <a:pathLst>
                <a:path w="381" h="385" extrusionOk="0">
                  <a:moveTo>
                    <a:pt x="56" y="218"/>
                  </a:moveTo>
                  <a:lnTo>
                    <a:pt x="251" y="283"/>
                  </a:lnTo>
                  <a:cubicBezTo>
                    <a:pt x="256" y="287"/>
                    <a:pt x="262" y="290"/>
                    <a:pt x="269" y="290"/>
                  </a:cubicBezTo>
                  <a:cubicBezTo>
                    <a:pt x="276" y="290"/>
                    <a:pt x="283" y="287"/>
                    <a:pt x="288" y="283"/>
                  </a:cubicBezTo>
                  <a:cubicBezTo>
                    <a:pt x="295" y="276"/>
                    <a:pt x="302" y="263"/>
                    <a:pt x="305" y="253"/>
                  </a:cubicBezTo>
                  <a:lnTo>
                    <a:pt x="305" y="253"/>
                  </a:lnTo>
                  <a:lnTo>
                    <a:pt x="316" y="311"/>
                  </a:lnTo>
                  <a:lnTo>
                    <a:pt x="56" y="218"/>
                  </a:lnTo>
                  <a:close/>
                  <a:moveTo>
                    <a:pt x="270" y="1"/>
                  </a:moveTo>
                  <a:cubicBezTo>
                    <a:pt x="266" y="1"/>
                    <a:pt x="263" y="2"/>
                    <a:pt x="260" y="4"/>
                  </a:cubicBezTo>
                  <a:cubicBezTo>
                    <a:pt x="242" y="4"/>
                    <a:pt x="223" y="14"/>
                    <a:pt x="214" y="32"/>
                  </a:cubicBezTo>
                  <a:cubicBezTo>
                    <a:pt x="214" y="42"/>
                    <a:pt x="205" y="60"/>
                    <a:pt x="214" y="69"/>
                  </a:cubicBezTo>
                  <a:lnTo>
                    <a:pt x="242" y="218"/>
                  </a:lnTo>
                  <a:lnTo>
                    <a:pt x="84" y="162"/>
                  </a:lnTo>
                  <a:cubicBezTo>
                    <a:pt x="75" y="158"/>
                    <a:pt x="65" y="155"/>
                    <a:pt x="57" y="155"/>
                  </a:cubicBezTo>
                  <a:cubicBezTo>
                    <a:pt x="49" y="155"/>
                    <a:pt x="42" y="158"/>
                    <a:pt x="38" y="162"/>
                  </a:cubicBezTo>
                  <a:cubicBezTo>
                    <a:pt x="19" y="171"/>
                    <a:pt x="10" y="181"/>
                    <a:pt x="0" y="199"/>
                  </a:cubicBezTo>
                  <a:cubicBezTo>
                    <a:pt x="0" y="209"/>
                    <a:pt x="0" y="227"/>
                    <a:pt x="10" y="246"/>
                  </a:cubicBezTo>
                  <a:cubicBezTo>
                    <a:pt x="10" y="255"/>
                    <a:pt x="28" y="264"/>
                    <a:pt x="38" y="274"/>
                  </a:cubicBezTo>
                  <a:lnTo>
                    <a:pt x="334" y="376"/>
                  </a:lnTo>
                  <a:cubicBezTo>
                    <a:pt x="334" y="385"/>
                    <a:pt x="344" y="385"/>
                    <a:pt x="344" y="385"/>
                  </a:cubicBezTo>
                  <a:cubicBezTo>
                    <a:pt x="353" y="385"/>
                    <a:pt x="362" y="376"/>
                    <a:pt x="372" y="366"/>
                  </a:cubicBezTo>
                  <a:cubicBezTo>
                    <a:pt x="381" y="357"/>
                    <a:pt x="381" y="348"/>
                    <a:pt x="381" y="329"/>
                  </a:cubicBezTo>
                  <a:lnTo>
                    <a:pt x="325" y="51"/>
                  </a:lnTo>
                  <a:cubicBezTo>
                    <a:pt x="325" y="32"/>
                    <a:pt x="316" y="23"/>
                    <a:pt x="297" y="14"/>
                  </a:cubicBezTo>
                  <a:cubicBezTo>
                    <a:pt x="291" y="7"/>
                    <a:pt x="280"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0"/>
            <p:cNvSpPr/>
            <p:nvPr/>
          </p:nvSpPr>
          <p:spPr>
            <a:xfrm>
              <a:off x="6932439" y="3332119"/>
              <a:ext cx="175914" cy="249866"/>
            </a:xfrm>
            <a:custGeom>
              <a:avLst/>
              <a:gdLst/>
              <a:ahLst/>
              <a:cxnLst/>
              <a:rect l="l" t="t" r="r" b="b"/>
              <a:pathLst>
                <a:path w="3090" h="4389" extrusionOk="0">
                  <a:moveTo>
                    <a:pt x="399" y="0"/>
                  </a:moveTo>
                  <a:cubicBezTo>
                    <a:pt x="177" y="0"/>
                    <a:pt x="0" y="177"/>
                    <a:pt x="0" y="390"/>
                  </a:cubicBezTo>
                  <a:lnTo>
                    <a:pt x="0" y="3999"/>
                  </a:lnTo>
                  <a:cubicBezTo>
                    <a:pt x="0" y="4212"/>
                    <a:pt x="177" y="4388"/>
                    <a:pt x="399" y="4388"/>
                  </a:cubicBezTo>
                  <a:lnTo>
                    <a:pt x="2700" y="4388"/>
                  </a:lnTo>
                  <a:cubicBezTo>
                    <a:pt x="2913" y="4388"/>
                    <a:pt x="3090" y="4212"/>
                    <a:pt x="3090" y="3999"/>
                  </a:cubicBezTo>
                  <a:lnTo>
                    <a:pt x="3090" y="390"/>
                  </a:lnTo>
                  <a:cubicBezTo>
                    <a:pt x="3090" y="177"/>
                    <a:pt x="2913" y="0"/>
                    <a:pt x="27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0"/>
            <p:cNvSpPr/>
            <p:nvPr/>
          </p:nvSpPr>
          <p:spPr>
            <a:xfrm>
              <a:off x="6929251" y="3328419"/>
              <a:ext cx="182802" cy="256697"/>
            </a:xfrm>
            <a:custGeom>
              <a:avLst/>
              <a:gdLst/>
              <a:ahLst/>
              <a:cxnLst/>
              <a:rect l="l" t="t" r="r" b="b"/>
              <a:pathLst>
                <a:path w="3211" h="4509" extrusionOk="0">
                  <a:moveTo>
                    <a:pt x="2756" y="121"/>
                  </a:moveTo>
                  <a:cubicBezTo>
                    <a:pt x="2942" y="121"/>
                    <a:pt x="3090" y="270"/>
                    <a:pt x="3090" y="455"/>
                  </a:cubicBezTo>
                  <a:lnTo>
                    <a:pt x="3090" y="4054"/>
                  </a:lnTo>
                  <a:cubicBezTo>
                    <a:pt x="3090" y="4240"/>
                    <a:pt x="2942" y="4398"/>
                    <a:pt x="2756" y="4398"/>
                  </a:cubicBezTo>
                  <a:lnTo>
                    <a:pt x="455" y="4398"/>
                  </a:lnTo>
                  <a:cubicBezTo>
                    <a:pt x="270" y="4398"/>
                    <a:pt x="121" y="4240"/>
                    <a:pt x="121" y="4054"/>
                  </a:cubicBezTo>
                  <a:lnTo>
                    <a:pt x="121" y="455"/>
                  </a:lnTo>
                  <a:cubicBezTo>
                    <a:pt x="121" y="270"/>
                    <a:pt x="270" y="121"/>
                    <a:pt x="455" y="121"/>
                  </a:cubicBezTo>
                  <a:close/>
                  <a:moveTo>
                    <a:pt x="455" y="0"/>
                  </a:moveTo>
                  <a:cubicBezTo>
                    <a:pt x="205" y="0"/>
                    <a:pt x="1" y="205"/>
                    <a:pt x="1" y="455"/>
                  </a:cubicBezTo>
                  <a:lnTo>
                    <a:pt x="1" y="4064"/>
                  </a:lnTo>
                  <a:cubicBezTo>
                    <a:pt x="1" y="4305"/>
                    <a:pt x="205" y="4509"/>
                    <a:pt x="455" y="4509"/>
                  </a:cubicBezTo>
                  <a:lnTo>
                    <a:pt x="2756" y="4509"/>
                  </a:lnTo>
                  <a:cubicBezTo>
                    <a:pt x="3006" y="4509"/>
                    <a:pt x="3211" y="4314"/>
                    <a:pt x="3211" y="4064"/>
                  </a:cubicBezTo>
                  <a:lnTo>
                    <a:pt x="3211" y="455"/>
                  </a:lnTo>
                  <a:cubicBezTo>
                    <a:pt x="3211" y="205"/>
                    <a:pt x="3006" y="0"/>
                    <a:pt x="2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0"/>
            <p:cNvSpPr/>
            <p:nvPr/>
          </p:nvSpPr>
          <p:spPr>
            <a:xfrm>
              <a:off x="6626671" y="3327906"/>
              <a:ext cx="268880" cy="268880"/>
            </a:xfrm>
            <a:custGeom>
              <a:avLst/>
              <a:gdLst/>
              <a:ahLst/>
              <a:cxnLst/>
              <a:rect l="l" t="t" r="r" b="b"/>
              <a:pathLst>
                <a:path w="4723" h="4723" extrusionOk="0">
                  <a:moveTo>
                    <a:pt x="473" y="0"/>
                  </a:moveTo>
                  <a:cubicBezTo>
                    <a:pt x="214" y="0"/>
                    <a:pt x="0" y="214"/>
                    <a:pt x="0" y="473"/>
                  </a:cubicBezTo>
                  <a:lnTo>
                    <a:pt x="0" y="4249"/>
                  </a:lnTo>
                  <a:cubicBezTo>
                    <a:pt x="0" y="4509"/>
                    <a:pt x="214" y="4722"/>
                    <a:pt x="473" y="4722"/>
                  </a:cubicBezTo>
                  <a:lnTo>
                    <a:pt x="4249" y="4722"/>
                  </a:lnTo>
                  <a:cubicBezTo>
                    <a:pt x="4518" y="4722"/>
                    <a:pt x="4722" y="4509"/>
                    <a:pt x="4722" y="4249"/>
                  </a:cubicBezTo>
                  <a:lnTo>
                    <a:pt x="4722" y="473"/>
                  </a:lnTo>
                  <a:cubicBezTo>
                    <a:pt x="4722" y="214"/>
                    <a:pt x="4518" y="0"/>
                    <a:pt x="4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0"/>
            <p:cNvSpPr/>
            <p:nvPr/>
          </p:nvSpPr>
          <p:spPr>
            <a:xfrm>
              <a:off x="6623483" y="3324718"/>
              <a:ext cx="275769" cy="275200"/>
            </a:xfrm>
            <a:custGeom>
              <a:avLst/>
              <a:gdLst/>
              <a:ahLst/>
              <a:cxnLst/>
              <a:rect l="l" t="t" r="r" b="b"/>
              <a:pathLst>
                <a:path w="4844" h="4834" extrusionOk="0">
                  <a:moveTo>
                    <a:pt x="4305" y="112"/>
                  </a:moveTo>
                  <a:cubicBezTo>
                    <a:pt x="4537" y="112"/>
                    <a:pt x="4722" y="297"/>
                    <a:pt x="4722" y="529"/>
                  </a:cubicBezTo>
                  <a:lnTo>
                    <a:pt x="4722" y="4305"/>
                  </a:lnTo>
                  <a:cubicBezTo>
                    <a:pt x="4722" y="4537"/>
                    <a:pt x="4537" y="4722"/>
                    <a:pt x="4305" y="4722"/>
                  </a:cubicBezTo>
                  <a:lnTo>
                    <a:pt x="529" y="4722"/>
                  </a:lnTo>
                  <a:cubicBezTo>
                    <a:pt x="297" y="4722"/>
                    <a:pt x="112" y="4537"/>
                    <a:pt x="112" y="4305"/>
                  </a:cubicBezTo>
                  <a:lnTo>
                    <a:pt x="112" y="529"/>
                  </a:lnTo>
                  <a:cubicBezTo>
                    <a:pt x="112" y="297"/>
                    <a:pt x="297" y="112"/>
                    <a:pt x="529" y="112"/>
                  </a:cubicBezTo>
                  <a:close/>
                  <a:moveTo>
                    <a:pt x="529" y="1"/>
                  </a:moveTo>
                  <a:cubicBezTo>
                    <a:pt x="242" y="1"/>
                    <a:pt x="1" y="232"/>
                    <a:pt x="1" y="529"/>
                  </a:cubicBezTo>
                  <a:lnTo>
                    <a:pt x="1" y="4305"/>
                  </a:lnTo>
                  <a:cubicBezTo>
                    <a:pt x="1" y="4602"/>
                    <a:pt x="242" y="4834"/>
                    <a:pt x="529" y="4834"/>
                  </a:cubicBezTo>
                  <a:lnTo>
                    <a:pt x="4305" y="4834"/>
                  </a:lnTo>
                  <a:cubicBezTo>
                    <a:pt x="4602" y="4834"/>
                    <a:pt x="4843" y="4602"/>
                    <a:pt x="4843" y="4305"/>
                  </a:cubicBezTo>
                  <a:lnTo>
                    <a:pt x="4843" y="529"/>
                  </a:lnTo>
                  <a:cubicBezTo>
                    <a:pt x="4843" y="232"/>
                    <a:pt x="4602" y="1"/>
                    <a:pt x="4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0"/>
            <p:cNvSpPr/>
            <p:nvPr/>
          </p:nvSpPr>
          <p:spPr>
            <a:xfrm>
              <a:off x="6695328" y="3411877"/>
              <a:ext cx="136290" cy="100937"/>
            </a:xfrm>
            <a:custGeom>
              <a:avLst/>
              <a:gdLst/>
              <a:ahLst/>
              <a:cxnLst/>
              <a:rect l="l" t="t" r="r" b="b"/>
              <a:pathLst>
                <a:path w="2394" h="1773" extrusionOk="0">
                  <a:moveTo>
                    <a:pt x="241" y="0"/>
                  </a:moveTo>
                  <a:cubicBezTo>
                    <a:pt x="112" y="0"/>
                    <a:pt x="0" y="112"/>
                    <a:pt x="0" y="241"/>
                  </a:cubicBezTo>
                  <a:lnTo>
                    <a:pt x="0" y="1540"/>
                  </a:lnTo>
                  <a:cubicBezTo>
                    <a:pt x="0" y="1670"/>
                    <a:pt x="112" y="1772"/>
                    <a:pt x="241" y="1772"/>
                  </a:cubicBezTo>
                  <a:lnTo>
                    <a:pt x="2152" y="1772"/>
                  </a:lnTo>
                  <a:cubicBezTo>
                    <a:pt x="2292" y="1772"/>
                    <a:pt x="2394" y="1670"/>
                    <a:pt x="2394" y="1540"/>
                  </a:cubicBezTo>
                  <a:lnTo>
                    <a:pt x="2394" y="241"/>
                  </a:lnTo>
                  <a:cubicBezTo>
                    <a:pt x="2394" y="112"/>
                    <a:pt x="2292" y="0"/>
                    <a:pt x="21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0"/>
            <p:cNvSpPr/>
            <p:nvPr/>
          </p:nvSpPr>
          <p:spPr>
            <a:xfrm>
              <a:off x="6692140" y="3408689"/>
              <a:ext cx="142667" cy="107768"/>
            </a:xfrm>
            <a:custGeom>
              <a:avLst/>
              <a:gdLst/>
              <a:ahLst/>
              <a:cxnLst/>
              <a:rect l="l" t="t" r="r" b="b"/>
              <a:pathLst>
                <a:path w="2506" h="1893" extrusionOk="0">
                  <a:moveTo>
                    <a:pt x="2208" y="112"/>
                  </a:moveTo>
                  <a:cubicBezTo>
                    <a:pt x="2310" y="112"/>
                    <a:pt x="2394" y="195"/>
                    <a:pt x="2394" y="297"/>
                  </a:cubicBezTo>
                  <a:lnTo>
                    <a:pt x="2394" y="1596"/>
                  </a:lnTo>
                  <a:cubicBezTo>
                    <a:pt x="2394" y="1689"/>
                    <a:pt x="2310" y="1772"/>
                    <a:pt x="2208" y="1772"/>
                  </a:cubicBezTo>
                  <a:lnTo>
                    <a:pt x="297" y="1772"/>
                  </a:lnTo>
                  <a:cubicBezTo>
                    <a:pt x="195" y="1772"/>
                    <a:pt x="121" y="1689"/>
                    <a:pt x="121" y="1596"/>
                  </a:cubicBezTo>
                  <a:lnTo>
                    <a:pt x="121" y="297"/>
                  </a:lnTo>
                  <a:cubicBezTo>
                    <a:pt x="121" y="195"/>
                    <a:pt x="195" y="112"/>
                    <a:pt x="297" y="112"/>
                  </a:cubicBezTo>
                  <a:close/>
                  <a:moveTo>
                    <a:pt x="297" y="1"/>
                  </a:moveTo>
                  <a:cubicBezTo>
                    <a:pt x="130" y="1"/>
                    <a:pt x="1" y="130"/>
                    <a:pt x="1" y="297"/>
                  </a:cubicBezTo>
                  <a:lnTo>
                    <a:pt x="1" y="1596"/>
                  </a:lnTo>
                  <a:cubicBezTo>
                    <a:pt x="1" y="1754"/>
                    <a:pt x="130" y="1893"/>
                    <a:pt x="297" y="1893"/>
                  </a:cubicBezTo>
                  <a:lnTo>
                    <a:pt x="2208" y="1893"/>
                  </a:lnTo>
                  <a:cubicBezTo>
                    <a:pt x="2375" y="1893"/>
                    <a:pt x="2505" y="1754"/>
                    <a:pt x="2505" y="1596"/>
                  </a:cubicBezTo>
                  <a:lnTo>
                    <a:pt x="2505" y="297"/>
                  </a:lnTo>
                  <a:cubicBezTo>
                    <a:pt x="2505" y="130"/>
                    <a:pt x="2375" y="1"/>
                    <a:pt x="2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0"/>
            <p:cNvSpPr/>
            <p:nvPr/>
          </p:nvSpPr>
          <p:spPr>
            <a:xfrm>
              <a:off x="6695328" y="3425597"/>
              <a:ext cx="136290" cy="37232"/>
            </a:xfrm>
            <a:custGeom>
              <a:avLst/>
              <a:gdLst/>
              <a:ahLst/>
              <a:cxnLst/>
              <a:rect l="l" t="t" r="r" b="b"/>
              <a:pathLst>
                <a:path w="2394" h="654" extrusionOk="0">
                  <a:moveTo>
                    <a:pt x="0" y="0"/>
                  </a:moveTo>
                  <a:lnTo>
                    <a:pt x="965" y="585"/>
                  </a:lnTo>
                  <a:cubicBezTo>
                    <a:pt x="1046" y="630"/>
                    <a:pt x="1137" y="653"/>
                    <a:pt x="1226" y="653"/>
                  </a:cubicBezTo>
                  <a:cubicBezTo>
                    <a:pt x="1320" y="653"/>
                    <a:pt x="1413" y="628"/>
                    <a:pt x="1494" y="576"/>
                  </a:cubicBezTo>
                  <a:lnTo>
                    <a:pt x="23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0"/>
            <p:cNvSpPr/>
            <p:nvPr/>
          </p:nvSpPr>
          <p:spPr>
            <a:xfrm>
              <a:off x="6693734" y="3422409"/>
              <a:ext cx="139479" cy="43381"/>
            </a:xfrm>
            <a:custGeom>
              <a:avLst/>
              <a:gdLst/>
              <a:ahLst/>
              <a:cxnLst/>
              <a:rect l="l" t="t" r="r" b="b"/>
              <a:pathLst>
                <a:path w="2450" h="762" extrusionOk="0">
                  <a:moveTo>
                    <a:pt x="56" y="1"/>
                  </a:moveTo>
                  <a:lnTo>
                    <a:pt x="0" y="103"/>
                  </a:lnTo>
                  <a:lnTo>
                    <a:pt x="965" y="687"/>
                  </a:lnTo>
                  <a:cubicBezTo>
                    <a:pt x="1058" y="743"/>
                    <a:pt x="1151" y="761"/>
                    <a:pt x="1253" y="761"/>
                  </a:cubicBezTo>
                  <a:cubicBezTo>
                    <a:pt x="1355" y="761"/>
                    <a:pt x="1457" y="734"/>
                    <a:pt x="1550" y="678"/>
                  </a:cubicBezTo>
                  <a:lnTo>
                    <a:pt x="2449" y="103"/>
                  </a:lnTo>
                  <a:lnTo>
                    <a:pt x="2394" y="1"/>
                  </a:lnTo>
                  <a:lnTo>
                    <a:pt x="1485" y="576"/>
                  </a:lnTo>
                  <a:cubicBezTo>
                    <a:pt x="1413" y="623"/>
                    <a:pt x="1332" y="647"/>
                    <a:pt x="1251" y="647"/>
                  </a:cubicBezTo>
                  <a:cubicBezTo>
                    <a:pt x="1174" y="647"/>
                    <a:pt x="1098" y="626"/>
                    <a:pt x="1030" y="585"/>
                  </a:cubicBezTo>
                  <a:lnTo>
                    <a:pt x="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0"/>
            <p:cNvSpPr/>
            <p:nvPr/>
          </p:nvSpPr>
          <p:spPr>
            <a:xfrm>
              <a:off x="6732275" y="3079126"/>
              <a:ext cx="373973" cy="201817"/>
            </a:xfrm>
            <a:custGeom>
              <a:avLst/>
              <a:gdLst/>
              <a:ahLst/>
              <a:cxnLst/>
              <a:rect l="l" t="t" r="r" b="b"/>
              <a:pathLst>
                <a:path w="6569" h="3545" extrusionOk="0">
                  <a:moveTo>
                    <a:pt x="177" y="1"/>
                  </a:moveTo>
                  <a:cubicBezTo>
                    <a:pt x="75" y="1"/>
                    <a:pt x="1" y="84"/>
                    <a:pt x="1" y="186"/>
                  </a:cubicBezTo>
                  <a:lnTo>
                    <a:pt x="1" y="3368"/>
                  </a:lnTo>
                  <a:cubicBezTo>
                    <a:pt x="1" y="3461"/>
                    <a:pt x="75" y="3545"/>
                    <a:pt x="177" y="3545"/>
                  </a:cubicBezTo>
                  <a:lnTo>
                    <a:pt x="6383" y="3545"/>
                  </a:lnTo>
                  <a:cubicBezTo>
                    <a:pt x="6485" y="3545"/>
                    <a:pt x="6568" y="3461"/>
                    <a:pt x="6568" y="3368"/>
                  </a:cubicBezTo>
                  <a:lnTo>
                    <a:pt x="6568" y="186"/>
                  </a:lnTo>
                  <a:cubicBezTo>
                    <a:pt x="6568" y="84"/>
                    <a:pt x="6485" y="1"/>
                    <a:pt x="6383" y="1"/>
                  </a:cubicBezTo>
                  <a:close/>
                </a:path>
              </a:pathLst>
            </a:custGeom>
            <a:solidFill>
              <a:srgbClr val="948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0"/>
            <p:cNvSpPr/>
            <p:nvPr/>
          </p:nvSpPr>
          <p:spPr>
            <a:xfrm>
              <a:off x="6732275" y="3083908"/>
              <a:ext cx="373973" cy="201817"/>
            </a:xfrm>
            <a:custGeom>
              <a:avLst/>
              <a:gdLst/>
              <a:ahLst/>
              <a:cxnLst/>
              <a:rect l="l" t="t" r="r" b="b"/>
              <a:pathLst>
                <a:path w="6569" h="3545" extrusionOk="0">
                  <a:moveTo>
                    <a:pt x="177" y="0"/>
                  </a:moveTo>
                  <a:cubicBezTo>
                    <a:pt x="75" y="0"/>
                    <a:pt x="1" y="84"/>
                    <a:pt x="1" y="186"/>
                  </a:cubicBezTo>
                  <a:lnTo>
                    <a:pt x="1" y="3359"/>
                  </a:lnTo>
                  <a:cubicBezTo>
                    <a:pt x="1" y="3461"/>
                    <a:pt x="75" y="3544"/>
                    <a:pt x="177" y="3544"/>
                  </a:cubicBezTo>
                  <a:lnTo>
                    <a:pt x="6383" y="3544"/>
                  </a:lnTo>
                  <a:cubicBezTo>
                    <a:pt x="6485" y="3544"/>
                    <a:pt x="6568" y="3461"/>
                    <a:pt x="6568" y="3359"/>
                  </a:cubicBezTo>
                  <a:lnTo>
                    <a:pt x="6568" y="186"/>
                  </a:lnTo>
                  <a:cubicBezTo>
                    <a:pt x="6568" y="84"/>
                    <a:pt x="6485" y="0"/>
                    <a:pt x="6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0"/>
            <p:cNvSpPr/>
            <p:nvPr/>
          </p:nvSpPr>
          <p:spPr>
            <a:xfrm>
              <a:off x="6728575" y="3080720"/>
              <a:ext cx="380862" cy="208136"/>
            </a:xfrm>
            <a:custGeom>
              <a:avLst/>
              <a:gdLst/>
              <a:ahLst/>
              <a:cxnLst/>
              <a:rect l="l" t="t" r="r" b="b"/>
              <a:pathLst>
                <a:path w="6690" h="3656" extrusionOk="0">
                  <a:moveTo>
                    <a:pt x="242" y="112"/>
                  </a:moveTo>
                  <a:lnTo>
                    <a:pt x="242" y="121"/>
                  </a:lnTo>
                  <a:lnTo>
                    <a:pt x="6448" y="121"/>
                  </a:lnTo>
                  <a:cubicBezTo>
                    <a:pt x="6522" y="121"/>
                    <a:pt x="6578" y="177"/>
                    <a:pt x="6578" y="242"/>
                  </a:cubicBezTo>
                  <a:lnTo>
                    <a:pt x="6578" y="3415"/>
                  </a:lnTo>
                  <a:cubicBezTo>
                    <a:pt x="6578" y="3489"/>
                    <a:pt x="6522" y="3544"/>
                    <a:pt x="6448" y="3544"/>
                  </a:cubicBezTo>
                  <a:lnTo>
                    <a:pt x="242" y="3544"/>
                  </a:lnTo>
                  <a:cubicBezTo>
                    <a:pt x="177" y="3544"/>
                    <a:pt x="121" y="3489"/>
                    <a:pt x="121" y="3415"/>
                  </a:cubicBezTo>
                  <a:lnTo>
                    <a:pt x="121" y="242"/>
                  </a:lnTo>
                  <a:cubicBezTo>
                    <a:pt x="121" y="177"/>
                    <a:pt x="177" y="112"/>
                    <a:pt x="242" y="112"/>
                  </a:cubicBezTo>
                  <a:close/>
                  <a:moveTo>
                    <a:pt x="242" y="1"/>
                  </a:moveTo>
                  <a:cubicBezTo>
                    <a:pt x="112" y="1"/>
                    <a:pt x="1" y="112"/>
                    <a:pt x="1" y="242"/>
                  </a:cubicBezTo>
                  <a:lnTo>
                    <a:pt x="1" y="3415"/>
                  </a:lnTo>
                  <a:cubicBezTo>
                    <a:pt x="1" y="3554"/>
                    <a:pt x="112" y="3656"/>
                    <a:pt x="242" y="3656"/>
                  </a:cubicBezTo>
                  <a:lnTo>
                    <a:pt x="6448" y="3656"/>
                  </a:lnTo>
                  <a:cubicBezTo>
                    <a:pt x="6587" y="3656"/>
                    <a:pt x="6689" y="3554"/>
                    <a:pt x="6689" y="3415"/>
                  </a:cubicBezTo>
                  <a:lnTo>
                    <a:pt x="6689" y="242"/>
                  </a:lnTo>
                  <a:cubicBezTo>
                    <a:pt x="6689" y="112"/>
                    <a:pt x="6587"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0"/>
            <p:cNvSpPr/>
            <p:nvPr/>
          </p:nvSpPr>
          <p:spPr>
            <a:xfrm>
              <a:off x="6793531" y="3145164"/>
              <a:ext cx="125246" cy="6376"/>
            </a:xfrm>
            <a:custGeom>
              <a:avLst/>
              <a:gdLst/>
              <a:ahLst/>
              <a:cxnLst/>
              <a:rect l="l" t="t" r="r" b="b"/>
              <a:pathLst>
                <a:path w="2200" h="112" extrusionOk="0">
                  <a:moveTo>
                    <a:pt x="66" y="0"/>
                  </a:moveTo>
                  <a:cubicBezTo>
                    <a:pt x="29" y="0"/>
                    <a:pt x="1" y="19"/>
                    <a:pt x="1" y="56"/>
                  </a:cubicBezTo>
                  <a:cubicBezTo>
                    <a:pt x="1" y="84"/>
                    <a:pt x="29" y="112"/>
                    <a:pt x="66" y="112"/>
                  </a:cubicBezTo>
                  <a:lnTo>
                    <a:pt x="2144" y="112"/>
                  </a:lnTo>
                  <a:cubicBezTo>
                    <a:pt x="2171" y="112"/>
                    <a:pt x="2199" y="84"/>
                    <a:pt x="2199" y="56"/>
                  </a:cubicBezTo>
                  <a:cubicBezTo>
                    <a:pt x="2199" y="19"/>
                    <a:pt x="2171" y="0"/>
                    <a:pt x="2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0"/>
            <p:cNvSpPr/>
            <p:nvPr/>
          </p:nvSpPr>
          <p:spPr>
            <a:xfrm>
              <a:off x="6942971" y="3145164"/>
              <a:ext cx="112038" cy="6376"/>
            </a:xfrm>
            <a:custGeom>
              <a:avLst/>
              <a:gdLst/>
              <a:ahLst/>
              <a:cxnLst/>
              <a:rect l="l" t="t" r="r" b="b"/>
              <a:pathLst>
                <a:path w="1968" h="112" extrusionOk="0">
                  <a:moveTo>
                    <a:pt x="57" y="0"/>
                  </a:moveTo>
                  <a:cubicBezTo>
                    <a:pt x="29" y="0"/>
                    <a:pt x="1" y="19"/>
                    <a:pt x="1" y="56"/>
                  </a:cubicBezTo>
                  <a:cubicBezTo>
                    <a:pt x="1" y="84"/>
                    <a:pt x="29" y="112"/>
                    <a:pt x="57" y="112"/>
                  </a:cubicBezTo>
                  <a:lnTo>
                    <a:pt x="1912" y="112"/>
                  </a:lnTo>
                  <a:cubicBezTo>
                    <a:pt x="1940" y="112"/>
                    <a:pt x="1968" y="84"/>
                    <a:pt x="1968" y="56"/>
                  </a:cubicBezTo>
                  <a:cubicBezTo>
                    <a:pt x="1968" y="19"/>
                    <a:pt x="1940"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0"/>
            <p:cNvSpPr/>
            <p:nvPr/>
          </p:nvSpPr>
          <p:spPr>
            <a:xfrm>
              <a:off x="6793531" y="3208526"/>
              <a:ext cx="112551" cy="6945"/>
            </a:xfrm>
            <a:custGeom>
              <a:avLst/>
              <a:gdLst/>
              <a:ahLst/>
              <a:cxnLst/>
              <a:rect l="l" t="t" r="r" b="b"/>
              <a:pathLst>
                <a:path w="1977" h="122" extrusionOk="0">
                  <a:moveTo>
                    <a:pt x="66" y="1"/>
                  </a:moveTo>
                  <a:cubicBezTo>
                    <a:pt x="29" y="1"/>
                    <a:pt x="1" y="29"/>
                    <a:pt x="1" y="66"/>
                  </a:cubicBezTo>
                  <a:cubicBezTo>
                    <a:pt x="1" y="93"/>
                    <a:pt x="29" y="121"/>
                    <a:pt x="66" y="121"/>
                  </a:cubicBezTo>
                  <a:lnTo>
                    <a:pt x="1912" y="121"/>
                  </a:lnTo>
                  <a:cubicBezTo>
                    <a:pt x="1949" y="121"/>
                    <a:pt x="1977" y="93"/>
                    <a:pt x="1977" y="66"/>
                  </a:cubicBezTo>
                  <a:cubicBezTo>
                    <a:pt x="1977" y="29"/>
                    <a:pt x="1949" y="1"/>
                    <a:pt x="1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0"/>
            <p:cNvSpPr/>
            <p:nvPr/>
          </p:nvSpPr>
          <p:spPr>
            <a:xfrm>
              <a:off x="6893328" y="3175280"/>
              <a:ext cx="112551" cy="6376"/>
            </a:xfrm>
            <a:custGeom>
              <a:avLst/>
              <a:gdLst/>
              <a:ahLst/>
              <a:cxnLst/>
              <a:rect l="l" t="t" r="r" b="b"/>
              <a:pathLst>
                <a:path w="1977" h="112" extrusionOk="0">
                  <a:moveTo>
                    <a:pt x="66" y="0"/>
                  </a:moveTo>
                  <a:cubicBezTo>
                    <a:pt x="29" y="0"/>
                    <a:pt x="1" y="19"/>
                    <a:pt x="1" y="56"/>
                  </a:cubicBezTo>
                  <a:cubicBezTo>
                    <a:pt x="1" y="84"/>
                    <a:pt x="29" y="112"/>
                    <a:pt x="66" y="112"/>
                  </a:cubicBezTo>
                  <a:lnTo>
                    <a:pt x="1912" y="112"/>
                  </a:lnTo>
                  <a:cubicBezTo>
                    <a:pt x="1949" y="112"/>
                    <a:pt x="1977" y="84"/>
                    <a:pt x="1977" y="56"/>
                  </a:cubicBezTo>
                  <a:cubicBezTo>
                    <a:pt x="1977" y="19"/>
                    <a:pt x="1949"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0"/>
            <p:cNvSpPr/>
            <p:nvPr/>
          </p:nvSpPr>
          <p:spPr>
            <a:xfrm>
              <a:off x="6793531" y="3175280"/>
              <a:ext cx="76115" cy="6376"/>
            </a:xfrm>
            <a:custGeom>
              <a:avLst/>
              <a:gdLst/>
              <a:ahLst/>
              <a:cxnLst/>
              <a:rect l="l" t="t" r="r" b="b"/>
              <a:pathLst>
                <a:path w="1337" h="112" extrusionOk="0">
                  <a:moveTo>
                    <a:pt x="66" y="0"/>
                  </a:moveTo>
                  <a:cubicBezTo>
                    <a:pt x="29" y="0"/>
                    <a:pt x="1" y="19"/>
                    <a:pt x="1" y="56"/>
                  </a:cubicBezTo>
                  <a:cubicBezTo>
                    <a:pt x="1" y="84"/>
                    <a:pt x="29" y="112"/>
                    <a:pt x="66" y="112"/>
                  </a:cubicBezTo>
                  <a:lnTo>
                    <a:pt x="1281" y="112"/>
                  </a:lnTo>
                  <a:cubicBezTo>
                    <a:pt x="1309" y="112"/>
                    <a:pt x="1337" y="84"/>
                    <a:pt x="1337" y="56"/>
                  </a:cubicBezTo>
                  <a:cubicBezTo>
                    <a:pt x="1337" y="19"/>
                    <a:pt x="1309" y="0"/>
                    <a:pt x="1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0"/>
            <p:cNvSpPr/>
            <p:nvPr/>
          </p:nvSpPr>
          <p:spPr>
            <a:xfrm>
              <a:off x="6931926" y="3208526"/>
              <a:ext cx="49131" cy="6945"/>
            </a:xfrm>
            <a:custGeom>
              <a:avLst/>
              <a:gdLst/>
              <a:ahLst/>
              <a:cxnLst/>
              <a:rect l="l" t="t" r="r" b="b"/>
              <a:pathLst>
                <a:path w="863" h="122" extrusionOk="0">
                  <a:moveTo>
                    <a:pt x="56" y="1"/>
                  </a:moveTo>
                  <a:cubicBezTo>
                    <a:pt x="19" y="1"/>
                    <a:pt x="0" y="29"/>
                    <a:pt x="0" y="66"/>
                  </a:cubicBezTo>
                  <a:cubicBezTo>
                    <a:pt x="0" y="93"/>
                    <a:pt x="19" y="121"/>
                    <a:pt x="56" y="121"/>
                  </a:cubicBezTo>
                  <a:lnTo>
                    <a:pt x="798" y="121"/>
                  </a:lnTo>
                  <a:cubicBezTo>
                    <a:pt x="835" y="121"/>
                    <a:pt x="863" y="93"/>
                    <a:pt x="863" y="66"/>
                  </a:cubicBezTo>
                  <a:cubicBezTo>
                    <a:pt x="863" y="29"/>
                    <a:pt x="835" y="1"/>
                    <a:pt x="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0"/>
            <p:cNvSpPr/>
            <p:nvPr/>
          </p:nvSpPr>
          <p:spPr>
            <a:xfrm>
              <a:off x="6732275" y="2787650"/>
              <a:ext cx="373973" cy="250378"/>
            </a:xfrm>
            <a:custGeom>
              <a:avLst/>
              <a:gdLst/>
              <a:ahLst/>
              <a:cxnLst/>
              <a:rect l="l" t="t" r="r" b="b"/>
              <a:pathLst>
                <a:path w="6569" h="4398" extrusionOk="0">
                  <a:moveTo>
                    <a:pt x="177" y="0"/>
                  </a:moveTo>
                  <a:cubicBezTo>
                    <a:pt x="75" y="0"/>
                    <a:pt x="1" y="84"/>
                    <a:pt x="1" y="176"/>
                  </a:cubicBezTo>
                  <a:lnTo>
                    <a:pt x="1" y="4212"/>
                  </a:lnTo>
                  <a:cubicBezTo>
                    <a:pt x="1" y="4314"/>
                    <a:pt x="75" y="4397"/>
                    <a:pt x="177" y="4397"/>
                  </a:cubicBezTo>
                  <a:lnTo>
                    <a:pt x="6383" y="4397"/>
                  </a:lnTo>
                  <a:cubicBezTo>
                    <a:pt x="6485" y="4397"/>
                    <a:pt x="6568" y="4314"/>
                    <a:pt x="6568" y="4212"/>
                  </a:cubicBezTo>
                  <a:lnTo>
                    <a:pt x="6568" y="176"/>
                  </a:lnTo>
                  <a:cubicBezTo>
                    <a:pt x="6568" y="74"/>
                    <a:pt x="6485" y="0"/>
                    <a:pt x="6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0"/>
            <p:cNvSpPr/>
            <p:nvPr/>
          </p:nvSpPr>
          <p:spPr>
            <a:xfrm>
              <a:off x="6728575" y="2783949"/>
              <a:ext cx="380862" cy="257210"/>
            </a:xfrm>
            <a:custGeom>
              <a:avLst/>
              <a:gdLst/>
              <a:ahLst/>
              <a:cxnLst/>
              <a:rect l="l" t="t" r="r" b="b"/>
              <a:pathLst>
                <a:path w="6690" h="4518" extrusionOk="0">
                  <a:moveTo>
                    <a:pt x="6448" y="121"/>
                  </a:moveTo>
                  <a:cubicBezTo>
                    <a:pt x="6522" y="121"/>
                    <a:pt x="6578" y="177"/>
                    <a:pt x="6578" y="241"/>
                  </a:cubicBezTo>
                  <a:lnTo>
                    <a:pt x="6578" y="4277"/>
                  </a:lnTo>
                  <a:cubicBezTo>
                    <a:pt x="6578" y="4342"/>
                    <a:pt x="6522" y="4397"/>
                    <a:pt x="6448" y="4397"/>
                  </a:cubicBezTo>
                  <a:lnTo>
                    <a:pt x="242" y="4397"/>
                  </a:lnTo>
                  <a:cubicBezTo>
                    <a:pt x="177" y="4397"/>
                    <a:pt x="121" y="4342"/>
                    <a:pt x="121" y="4277"/>
                  </a:cubicBezTo>
                  <a:lnTo>
                    <a:pt x="121" y="241"/>
                  </a:lnTo>
                  <a:cubicBezTo>
                    <a:pt x="121" y="177"/>
                    <a:pt x="177" y="121"/>
                    <a:pt x="242" y="121"/>
                  </a:cubicBezTo>
                  <a:close/>
                  <a:moveTo>
                    <a:pt x="242" y="0"/>
                  </a:moveTo>
                  <a:cubicBezTo>
                    <a:pt x="112" y="0"/>
                    <a:pt x="1" y="112"/>
                    <a:pt x="1" y="241"/>
                  </a:cubicBezTo>
                  <a:lnTo>
                    <a:pt x="1" y="4277"/>
                  </a:lnTo>
                  <a:cubicBezTo>
                    <a:pt x="1" y="4407"/>
                    <a:pt x="112" y="4518"/>
                    <a:pt x="242" y="4518"/>
                  </a:cubicBezTo>
                  <a:lnTo>
                    <a:pt x="6448" y="4518"/>
                  </a:lnTo>
                  <a:cubicBezTo>
                    <a:pt x="6587" y="4518"/>
                    <a:pt x="6689" y="4407"/>
                    <a:pt x="6689" y="4277"/>
                  </a:cubicBezTo>
                  <a:lnTo>
                    <a:pt x="6689" y="241"/>
                  </a:lnTo>
                  <a:cubicBezTo>
                    <a:pt x="6689" y="112"/>
                    <a:pt x="6587" y="0"/>
                    <a:pt x="6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6997395"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12" y="195"/>
                    <a:pt x="112" y="167"/>
                  </a:cubicBezTo>
                  <a:cubicBezTo>
                    <a:pt x="112" y="139"/>
                    <a:pt x="140" y="112"/>
                    <a:pt x="167" y="112"/>
                  </a:cubicBezTo>
                  <a:close/>
                  <a:moveTo>
                    <a:pt x="167" y="0"/>
                  </a:moveTo>
                  <a:cubicBezTo>
                    <a:pt x="75" y="0"/>
                    <a:pt x="0" y="74"/>
                    <a:pt x="0" y="167"/>
                  </a:cubicBezTo>
                  <a:cubicBezTo>
                    <a:pt x="0" y="260"/>
                    <a:pt x="75" y="344"/>
                    <a:pt x="167" y="344"/>
                  </a:cubicBezTo>
                  <a:cubicBezTo>
                    <a:pt x="260" y="344"/>
                    <a:pt x="344" y="260"/>
                    <a:pt x="344" y="167"/>
                  </a:cubicBezTo>
                  <a:cubicBezTo>
                    <a:pt x="344" y="74"/>
                    <a:pt x="260"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7035424" y="2799263"/>
              <a:ext cx="19584" cy="19584"/>
            </a:xfrm>
            <a:custGeom>
              <a:avLst/>
              <a:gdLst/>
              <a:ahLst/>
              <a:cxnLst/>
              <a:rect l="l" t="t" r="r" b="b"/>
              <a:pathLst>
                <a:path w="344" h="344" extrusionOk="0">
                  <a:moveTo>
                    <a:pt x="167" y="112"/>
                  </a:moveTo>
                  <a:cubicBezTo>
                    <a:pt x="205" y="112"/>
                    <a:pt x="223" y="139"/>
                    <a:pt x="223" y="167"/>
                  </a:cubicBezTo>
                  <a:cubicBezTo>
                    <a:pt x="223" y="195"/>
                    <a:pt x="205" y="223"/>
                    <a:pt x="167" y="223"/>
                  </a:cubicBezTo>
                  <a:cubicBezTo>
                    <a:pt x="140" y="223"/>
                    <a:pt x="121" y="195"/>
                    <a:pt x="121" y="167"/>
                  </a:cubicBezTo>
                  <a:cubicBezTo>
                    <a:pt x="121" y="139"/>
                    <a:pt x="140" y="112"/>
                    <a:pt x="167" y="112"/>
                  </a:cubicBezTo>
                  <a:close/>
                  <a:moveTo>
                    <a:pt x="167" y="0"/>
                  </a:moveTo>
                  <a:cubicBezTo>
                    <a:pt x="75" y="0"/>
                    <a:pt x="0" y="74"/>
                    <a:pt x="0" y="167"/>
                  </a:cubicBezTo>
                  <a:cubicBezTo>
                    <a:pt x="0" y="260"/>
                    <a:pt x="75" y="344"/>
                    <a:pt x="167" y="344"/>
                  </a:cubicBezTo>
                  <a:cubicBezTo>
                    <a:pt x="269" y="344"/>
                    <a:pt x="344" y="260"/>
                    <a:pt x="344" y="167"/>
                  </a:cubicBezTo>
                  <a:cubicBezTo>
                    <a:pt x="344" y="74"/>
                    <a:pt x="269" y="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7073452" y="2799263"/>
              <a:ext cx="19584" cy="19584"/>
            </a:xfrm>
            <a:custGeom>
              <a:avLst/>
              <a:gdLst/>
              <a:ahLst/>
              <a:cxnLst/>
              <a:rect l="l" t="t" r="r" b="b"/>
              <a:pathLst>
                <a:path w="344" h="344" extrusionOk="0">
                  <a:moveTo>
                    <a:pt x="177" y="112"/>
                  </a:moveTo>
                  <a:cubicBezTo>
                    <a:pt x="204" y="112"/>
                    <a:pt x="232" y="139"/>
                    <a:pt x="232" y="167"/>
                  </a:cubicBezTo>
                  <a:cubicBezTo>
                    <a:pt x="232" y="195"/>
                    <a:pt x="204" y="223"/>
                    <a:pt x="177" y="223"/>
                  </a:cubicBezTo>
                  <a:cubicBezTo>
                    <a:pt x="149" y="223"/>
                    <a:pt x="121" y="195"/>
                    <a:pt x="121" y="167"/>
                  </a:cubicBezTo>
                  <a:cubicBezTo>
                    <a:pt x="121" y="139"/>
                    <a:pt x="149" y="112"/>
                    <a:pt x="177" y="112"/>
                  </a:cubicBezTo>
                  <a:close/>
                  <a:moveTo>
                    <a:pt x="177" y="0"/>
                  </a:moveTo>
                  <a:cubicBezTo>
                    <a:pt x="84" y="0"/>
                    <a:pt x="0" y="74"/>
                    <a:pt x="0" y="167"/>
                  </a:cubicBezTo>
                  <a:cubicBezTo>
                    <a:pt x="0" y="260"/>
                    <a:pt x="84" y="344"/>
                    <a:pt x="177" y="344"/>
                  </a:cubicBezTo>
                  <a:cubicBezTo>
                    <a:pt x="269" y="344"/>
                    <a:pt x="344" y="260"/>
                    <a:pt x="344" y="167"/>
                  </a:cubicBezTo>
                  <a:cubicBezTo>
                    <a:pt x="344" y="74"/>
                    <a:pt x="269"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6833154" y="2829891"/>
              <a:ext cx="173295" cy="173295"/>
            </a:xfrm>
            <a:custGeom>
              <a:avLst/>
              <a:gdLst/>
              <a:ahLst/>
              <a:cxnLst/>
              <a:rect l="l" t="t" r="r" b="b"/>
              <a:pathLst>
                <a:path w="3044" h="3044" extrusionOk="0">
                  <a:moveTo>
                    <a:pt x="1522" y="0"/>
                  </a:moveTo>
                  <a:cubicBezTo>
                    <a:pt x="678" y="0"/>
                    <a:pt x="0" y="687"/>
                    <a:pt x="0" y="1522"/>
                  </a:cubicBezTo>
                  <a:cubicBezTo>
                    <a:pt x="0" y="2366"/>
                    <a:pt x="678" y="3043"/>
                    <a:pt x="1522" y="3043"/>
                  </a:cubicBezTo>
                  <a:cubicBezTo>
                    <a:pt x="2357" y="3043"/>
                    <a:pt x="3043" y="2366"/>
                    <a:pt x="3043" y="1522"/>
                  </a:cubicBezTo>
                  <a:cubicBezTo>
                    <a:pt x="3043" y="687"/>
                    <a:pt x="2357"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6829966" y="2826703"/>
              <a:ext cx="179614" cy="180127"/>
            </a:xfrm>
            <a:custGeom>
              <a:avLst/>
              <a:gdLst/>
              <a:ahLst/>
              <a:cxnLst/>
              <a:rect l="l" t="t" r="r" b="b"/>
              <a:pathLst>
                <a:path w="3155" h="3164" extrusionOk="0">
                  <a:moveTo>
                    <a:pt x="1578" y="112"/>
                  </a:moveTo>
                  <a:cubicBezTo>
                    <a:pt x="2385" y="112"/>
                    <a:pt x="3044" y="771"/>
                    <a:pt x="3044" y="1578"/>
                  </a:cubicBezTo>
                  <a:cubicBezTo>
                    <a:pt x="3044" y="2385"/>
                    <a:pt x="2385" y="3043"/>
                    <a:pt x="1578" y="3043"/>
                  </a:cubicBezTo>
                  <a:cubicBezTo>
                    <a:pt x="771" y="3043"/>
                    <a:pt x="112" y="2385"/>
                    <a:pt x="112" y="1578"/>
                  </a:cubicBezTo>
                  <a:cubicBezTo>
                    <a:pt x="112" y="771"/>
                    <a:pt x="771" y="112"/>
                    <a:pt x="1578" y="112"/>
                  </a:cubicBezTo>
                  <a:close/>
                  <a:moveTo>
                    <a:pt x="1578" y="1"/>
                  </a:moveTo>
                  <a:cubicBezTo>
                    <a:pt x="706" y="1"/>
                    <a:pt x="1" y="706"/>
                    <a:pt x="1" y="1578"/>
                  </a:cubicBezTo>
                  <a:cubicBezTo>
                    <a:pt x="1" y="2450"/>
                    <a:pt x="706" y="3164"/>
                    <a:pt x="1578" y="3164"/>
                  </a:cubicBezTo>
                  <a:cubicBezTo>
                    <a:pt x="2450" y="3164"/>
                    <a:pt x="3155" y="2450"/>
                    <a:pt x="3155" y="1578"/>
                  </a:cubicBezTo>
                  <a:cubicBezTo>
                    <a:pt x="3155" y="706"/>
                    <a:pt x="2450" y="1"/>
                    <a:pt x="1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6851656" y="2848393"/>
              <a:ext cx="136290" cy="136290"/>
            </a:xfrm>
            <a:custGeom>
              <a:avLst/>
              <a:gdLst/>
              <a:ahLst/>
              <a:cxnLst/>
              <a:rect l="l" t="t" r="r" b="b"/>
              <a:pathLst>
                <a:path w="2394" h="2394" extrusionOk="0">
                  <a:moveTo>
                    <a:pt x="1197" y="0"/>
                  </a:moveTo>
                  <a:cubicBezTo>
                    <a:pt x="538" y="0"/>
                    <a:pt x="0" y="538"/>
                    <a:pt x="0" y="1197"/>
                  </a:cubicBezTo>
                  <a:cubicBezTo>
                    <a:pt x="0" y="1855"/>
                    <a:pt x="538" y="2393"/>
                    <a:pt x="1197" y="2393"/>
                  </a:cubicBezTo>
                  <a:cubicBezTo>
                    <a:pt x="1855" y="2393"/>
                    <a:pt x="2394" y="1855"/>
                    <a:pt x="2394" y="1197"/>
                  </a:cubicBezTo>
                  <a:cubicBezTo>
                    <a:pt x="2394" y="538"/>
                    <a:pt x="1855" y="0"/>
                    <a:pt x="1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6848468" y="2845205"/>
              <a:ext cx="142667" cy="142667"/>
            </a:xfrm>
            <a:custGeom>
              <a:avLst/>
              <a:gdLst/>
              <a:ahLst/>
              <a:cxnLst/>
              <a:rect l="l" t="t" r="r" b="b"/>
              <a:pathLst>
                <a:path w="2506" h="2506" extrusionOk="0">
                  <a:moveTo>
                    <a:pt x="1253" y="121"/>
                  </a:moveTo>
                  <a:cubicBezTo>
                    <a:pt x="1874" y="121"/>
                    <a:pt x="2385" y="631"/>
                    <a:pt x="2385" y="1253"/>
                  </a:cubicBezTo>
                  <a:cubicBezTo>
                    <a:pt x="2385" y="1884"/>
                    <a:pt x="1874" y="2394"/>
                    <a:pt x="1253" y="2394"/>
                  </a:cubicBezTo>
                  <a:cubicBezTo>
                    <a:pt x="622" y="2394"/>
                    <a:pt x="112" y="1884"/>
                    <a:pt x="112" y="1253"/>
                  </a:cubicBezTo>
                  <a:cubicBezTo>
                    <a:pt x="112" y="631"/>
                    <a:pt x="622" y="121"/>
                    <a:pt x="1253" y="121"/>
                  </a:cubicBezTo>
                  <a:close/>
                  <a:moveTo>
                    <a:pt x="1253" y="0"/>
                  </a:moveTo>
                  <a:cubicBezTo>
                    <a:pt x="557" y="0"/>
                    <a:pt x="0" y="566"/>
                    <a:pt x="0" y="1253"/>
                  </a:cubicBezTo>
                  <a:cubicBezTo>
                    <a:pt x="0" y="1948"/>
                    <a:pt x="557" y="2505"/>
                    <a:pt x="1253" y="2505"/>
                  </a:cubicBezTo>
                  <a:cubicBezTo>
                    <a:pt x="1939" y="2505"/>
                    <a:pt x="2505" y="1948"/>
                    <a:pt x="2505" y="1253"/>
                  </a:cubicBezTo>
                  <a:cubicBezTo>
                    <a:pt x="2505" y="566"/>
                    <a:pt x="1939"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6915018" y="2877939"/>
              <a:ext cx="38599" cy="43381"/>
            </a:xfrm>
            <a:custGeom>
              <a:avLst/>
              <a:gdLst/>
              <a:ahLst/>
              <a:cxnLst/>
              <a:rect l="l" t="t" r="r" b="b"/>
              <a:pathLst>
                <a:path w="678" h="762" extrusionOk="0">
                  <a:moveTo>
                    <a:pt x="84" y="1"/>
                  </a:moveTo>
                  <a:cubicBezTo>
                    <a:pt x="37" y="1"/>
                    <a:pt x="0" y="38"/>
                    <a:pt x="0" y="75"/>
                  </a:cubicBezTo>
                  <a:lnTo>
                    <a:pt x="0" y="761"/>
                  </a:lnTo>
                  <a:lnTo>
                    <a:pt x="603" y="761"/>
                  </a:lnTo>
                  <a:cubicBezTo>
                    <a:pt x="640" y="761"/>
                    <a:pt x="678" y="724"/>
                    <a:pt x="678" y="678"/>
                  </a:cubicBezTo>
                  <a:cubicBezTo>
                    <a:pt x="678" y="631"/>
                    <a:pt x="640" y="603"/>
                    <a:pt x="603" y="603"/>
                  </a:cubicBezTo>
                  <a:lnTo>
                    <a:pt x="167" y="603"/>
                  </a:lnTo>
                  <a:lnTo>
                    <a:pt x="167" y="75"/>
                  </a:lnTo>
                  <a:cubicBezTo>
                    <a:pt x="167" y="38"/>
                    <a:pt x="130"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6909724" y="2906973"/>
              <a:ext cx="20666" cy="20666"/>
            </a:xfrm>
            <a:custGeom>
              <a:avLst/>
              <a:gdLst/>
              <a:ahLst/>
              <a:cxnLst/>
              <a:rect l="l" t="t" r="r" b="b"/>
              <a:pathLst>
                <a:path w="363" h="363" extrusionOk="0">
                  <a:moveTo>
                    <a:pt x="177" y="1"/>
                  </a:moveTo>
                  <a:cubicBezTo>
                    <a:pt x="84" y="1"/>
                    <a:pt x="1" y="84"/>
                    <a:pt x="1" y="186"/>
                  </a:cubicBezTo>
                  <a:cubicBezTo>
                    <a:pt x="1" y="288"/>
                    <a:pt x="84" y="363"/>
                    <a:pt x="177" y="363"/>
                  </a:cubicBezTo>
                  <a:cubicBezTo>
                    <a:pt x="279" y="363"/>
                    <a:pt x="362" y="288"/>
                    <a:pt x="362" y="186"/>
                  </a:cubicBezTo>
                  <a:cubicBezTo>
                    <a:pt x="362" y="84"/>
                    <a:pt x="279" y="1"/>
                    <a:pt x="177"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6906536" y="2903842"/>
              <a:ext cx="26985" cy="26985"/>
            </a:xfrm>
            <a:custGeom>
              <a:avLst/>
              <a:gdLst/>
              <a:ahLst/>
              <a:cxnLst/>
              <a:rect l="l" t="t" r="r" b="b"/>
              <a:pathLst>
                <a:path w="474" h="474" extrusionOk="0">
                  <a:moveTo>
                    <a:pt x="233" y="111"/>
                  </a:moveTo>
                  <a:cubicBezTo>
                    <a:pt x="307" y="111"/>
                    <a:pt x="363" y="167"/>
                    <a:pt x="363" y="241"/>
                  </a:cubicBezTo>
                  <a:cubicBezTo>
                    <a:pt x="363" y="306"/>
                    <a:pt x="307" y="362"/>
                    <a:pt x="233" y="362"/>
                  </a:cubicBezTo>
                  <a:cubicBezTo>
                    <a:pt x="168" y="362"/>
                    <a:pt x="112" y="306"/>
                    <a:pt x="112" y="241"/>
                  </a:cubicBezTo>
                  <a:cubicBezTo>
                    <a:pt x="112" y="167"/>
                    <a:pt x="168" y="111"/>
                    <a:pt x="233" y="111"/>
                  </a:cubicBezTo>
                  <a:close/>
                  <a:moveTo>
                    <a:pt x="233" y="0"/>
                  </a:moveTo>
                  <a:cubicBezTo>
                    <a:pt x="103" y="0"/>
                    <a:pt x="1" y="102"/>
                    <a:pt x="1" y="232"/>
                  </a:cubicBezTo>
                  <a:cubicBezTo>
                    <a:pt x="1" y="371"/>
                    <a:pt x="103" y="473"/>
                    <a:pt x="233" y="473"/>
                  </a:cubicBezTo>
                  <a:cubicBezTo>
                    <a:pt x="372" y="473"/>
                    <a:pt x="474" y="371"/>
                    <a:pt x="474" y="232"/>
                  </a:cubicBezTo>
                  <a:cubicBezTo>
                    <a:pt x="474" y="102"/>
                    <a:pt x="372"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6131273" y="2776548"/>
              <a:ext cx="556206" cy="494892"/>
            </a:xfrm>
            <a:custGeom>
              <a:avLst/>
              <a:gdLst/>
              <a:ahLst/>
              <a:cxnLst/>
              <a:rect l="l" t="t" r="r" b="b"/>
              <a:pathLst>
                <a:path w="9770" h="8693" extrusionOk="0">
                  <a:moveTo>
                    <a:pt x="771" y="0"/>
                  </a:moveTo>
                  <a:cubicBezTo>
                    <a:pt x="344" y="0"/>
                    <a:pt x="1" y="353"/>
                    <a:pt x="1" y="780"/>
                  </a:cubicBezTo>
                  <a:lnTo>
                    <a:pt x="1" y="7923"/>
                  </a:lnTo>
                  <a:cubicBezTo>
                    <a:pt x="1" y="8349"/>
                    <a:pt x="344" y="8693"/>
                    <a:pt x="771" y="8693"/>
                  </a:cubicBezTo>
                  <a:lnTo>
                    <a:pt x="8999" y="8693"/>
                  </a:lnTo>
                  <a:cubicBezTo>
                    <a:pt x="9426" y="8693"/>
                    <a:pt x="9769" y="8349"/>
                    <a:pt x="9769" y="7923"/>
                  </a:cubicBezTo>
                  <a:lnTo>
                    <a:pt x="9769" y="780"/>
                  </a:lnTo>
                  <a:cubicBezTo>
                    <a:pt x="9769" y="353"/>
                    <a:pt x="9426" y="0"/>
                    <a:pt x="8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6127572" y="2773360"/>
              <a:ext cx="563550" cy="501269"/>
            </a:xfrm>
            <a:custGeom>
              <a:avLst/>
              <a:gdLst/>
              <a:ahLst/>
              <a:cxnLst/>
              <a:rect l="l" t="t" r="r" b="b"/>
              <a:pathLst>
                <a:path w="9899" h="8805" extrusionOk="0">
                  <a:moveTo>
                    <a:pt x="9064" y="121"/>
                  </a:moveTo>
                  <a:cubicBezTo>
                    <a:pt x="9454" y="121"/>
                    <a:pt x="9778" y="437"/>
                    <a:pt x="9778" y="836"/>
                  </a:cubicBezTo>
                  <a:lnTo>
                    <a:pt x="9778" y="7979"/>
                  </a:lnTo>
                  <a:cubicBezTo>
                    <a:pt x="9778" y="8368"/>
                    <a:pt x="9454" y="8693"/>
                    <a:pt x="9064" y="8693"/>
                  </a:cubicBezTo>
                  <a:lnTo>
                    <a:pt x="836" y="8693"/>
                  </a:lnTo>
                  <a:cubicBezTo>
                    <a:pt x="446" y="8693"/>
                    <a:pt x="121" y="8368"/>
                    <a:pt x="121" y="7979"/>
                  </a:cubicBezTo>
                  <a:lnTo>
                    <a:pt x="121" y="836"/>
                  </a:lnTo>
                  <a:cubicBezTo>
                    <a:pt x="121" y="437"/>
                    <a:pt x="446" y="121"/>
                    <a:pt x="836" y="121"/>
                  </a:cubicBezTo>
                  <a:close/>
                  <a:moveTo>
                    <a:pt x="836" y="1"/>
                  </a:moveTo>
                  <a:cubicBezTo>
                    <a:pt x="381" y="1"/>
                    <a:pt x="1" y="372"/>
                    <a:pt x="1" y="836"/>
                  </a:cubicBezTo>
                  <a:lnTo>
                    <a:pt x="1" y="7979"/>
                  </a:lnTo>
                  <a:cubicBezTo>
                    <a:pt x="1" y="8433"/>
                    <a:pt x="381" y="8804"/>
                    <a:pt x="836" y="8804"/>
                  </a:cubicBezTo>
                  <a:lnTo>
                    <a:pt x="9064" y="8804"/>
                  </a:lnTo>
                  <a:cubicBezTo>
                    <a:pt x="9519" y="8804"/>
                    <a:pt x="9899" y="8433"/>
                    <a:pt x="9899" y="7979"/>
                  </a:cubicBezTo>
                  <a:lnTo>
                    <a:pt x="9899" y="836"/>
                  </a:lnTo>
                  <a:cubicBezTo>
                    <a:pt x="9899" y="372"/>
                    <a:pt x="9519" y="1"/>
                    <a:pt x="9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6317204" y="2829094"/>
              <a:ext cx="183827" cy="167488"/>
            </a:xfrm>
            <a:custGeom>
              <a:avLst/>
              <a:gdLst/>
              <a:ahLst/>
              <a:cxnLst/>
              <a:rect l="l" t="t" r="r" b="b"/>
              <a:pathLst>
                <a:path w="3229" h="2942" extrusionOk="0">
                  <a:moveTo>
                    <a:pt x="1618" y="0"/>
                  </a:moveTo>
                  <a:cubicBezTo>
                    <a:pt x="1241" y="0"/>
                    <a:pt x="863" y="144"/>
                    <a:pt x="575" y="432"/>
                  </a:cubicBezTo>
                  <a:cubicBezTo>
                    <a:pt x="0" y="1007"/>
                    <a:pt x="0" y="1935"/>
                    <a:pt x="575" y="2510"/>
                  </a:cubicBezTo>
                  <a:cubicBezTo>
                    <a:pt x="863" y="2797"/>
                    <a:pt x="1241" y="2941"/>
                    <a:pt x="1618" y="2941"/>
                  </a:cubicBezTo>
                  <a:cubicBezTo>
                    <a:pt x="1995" y="2941"/>
                    <a:pt x="2370" y="2797"/>
                    <a:pt x="2653" y="2510"/>
                  </a:cubicBezTo>
                  <a:cubicBezTo>
                    <a:pt x="3228" y="1935"/>
                    <a:pt x="3228" y="1007"/>
                    <a:pt x="2653" y="432"/>
                  </a:cubicBezTo>
                  <a:cubicBezTo>
                    <a:pt x="2370" y="144"/>
                    <a:pt x="1995"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6322441" y="2825678"/>
              <a:ext cx="173807" cy="174320"/>
            </a:xfrm>
            <a:custGeom>
              <a:avLst/>
              <a:gdLst/>
              <a:ahLst/>
              <a:cxnLst/>
              <a:rect l="l" t="t" r="r" b="b"/>
              <a:pathLst>
                <a:path w="3053" h="3062" extrusionOk="0">
                  <a:moveTo>
                    <a:pt x="1532" y="121"/>
                  </a:moveTo>
                  <a:cubicBezTo>
                    <a:pt x="2311" y="121"/>
                    <a:pt x="2942" y="752"/>
                    <a:pt x="2942" y="1531"/>
                  </a:cubicBezTo>
                  <a:cubicBezTo>
                    <a:pt x="2942" y="2310"/>
                    <a:pt x="2311" y="2941"/>
                    <a:pt x="1532" y="2941"/>
                  </a:cubicBezTo>
                  <a:cubicBezTo>
                    <a:pt x="752" y="2941"/>
                    <a:pt x="112" y="2310"/>
                    <a:pt x="112" y="1531"/>
                  </a:cubicBezTo>
                  <a:cubicBezTo>
                    <a:pt x="112" y="752"/>
                    <a:pt x="752" y="121"/>
                    <a:pt x="1532" y="121"/>
                  </a:cubicBezTo>
                  <a:close/>
                  <a:moveTo>
                    <a:pt x="1532" y="0"/>
                  </a:moveTo>
                  <a:cubicBezTo>
                    <a:pt x="687" y="0"/>
                    <a:pt x="1" y="687"/>
                    <a:pt x="1" y="1531"/>
                  </a:cubicBezTo>
                  <a:cubicBezTo>
                    <a:pt x="1" y="2375"/>
                    <a:pt x="687" y="3061"/>
                    <a:pt x="1532" y="3061"/>
                  </a:cubicBezTo>
                  <a:cubicBezTo>
                    <a:pt x="2366" y="3061"/>
                    <a:pt x="3053" y="2375"/>
                    <a:pt x="3053" y="1531"/>
                  </a:cubicBezTo>
                  <a:cubicBezTo>
                    <a:pt x="3053" y="687"/>
                    <a:pt x="2366"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6370547" y="2912780"/>
              <a:ext cx="76058" cy="38485"/>
            </a:xfrm>
            <a:custGeom>
              <a:avLst/>
              <a:gdLst/>
              <a:ahLst/>
              <a:cxnLst/>
              <a:rect l="l" t="t" r="r" b="b"/>
              <a:pathLst>
                <a:path w="1336" h="676" extrusionOk="0">
                  <a:moveTo>
                    <a:pt x="668" y="1"/>
                  </a:moveTo>
                  <a:cubicBezTo>
                    <a:pt x="297" y="1"/>
                    <a:pt x="0" y="307"/>
                    <a:pt x="0" y="669"/>
                  </a:cubicBezTo>
                  <a:cubicBezTo>
                    <a:pt x="0" y="673"/>
                    <a:pt x="334" y="676"/>
                    <a:pt x="668" y="676"/>
                  </a:cubicBezTo>
                  <a:cubicBezTo>
                    <a:pt x="1002" y="676"/>
                    <a:pt x="1336" y="673"/>
                    <a:pt x="1336" y="669"/>
                  </a:cubicBezTo>
                  <a:cubicBezTo>
                    <a:pt x="1336" y="307"/>
                    <a:pt x="1039" y="1"/>
                    <a:pt x="668"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6366846" y="2909649"/>
              <a:ext cx="82947" cy="44918"/>
            </a:xfrm>
            <a:custGeom>
              <a:avLst/>
              <a:gdLst/>
              <a:ahLst/>
              <a:cxnLst/>
              <a:rect l="l" t="t" r="r" b="b"/>
              <a:pathLst>
                <a:path w="1457" h="789" extrusionOk="0">
                  <a:moveTo>
                    <a:pt x="733" y="121"/>
                  </a:moveTo>
                  <a:cubicBezTo>
                    <a:pt x="1048" y="121"/>
                    <a:pt x="1308" y="362"/>
                    <a:pt x="1336" y="668"/>
                  </a:cubicBezTo>
                  <a:lnTo>
                    <a:pt x="121" y="668"/>
                  </a:lnTo>
                  <a:cubicBezTo>
                    <a:pt x="149" y="362"/>
                    <a:pt x="418" y="121"/>
                    <a:pt x="733" y="121"/>
                  </a:cubicBezTo>
                  <a:close/>
                  <a:moveTo>
                    <a:pt x="733" y="0"/>
                  </a:moveTo>
                  <a:cubicBezTo>
                    <a:pt x="334" y="0"/>
                    <a:pt x="0" y="325"/>
                    <a:pt x="0" y="733"/>
                  </a:cubicBezTo>
                  <a:cubicBezTo>
                    <a:pt x="0" y="789"/>
                    <a:pt x="0" y="789"/>
                    <a:pt x="297" y="789"/>
                  </a:cubicBezTo>
                  <a:lnTo>
                    <a:pt x="807" y="789"/>
                  </a:lnTo>
                  <a:cubicBezTo>
                    <a:pt x="1457" y="789"/>
                    <a:pt x="1457" y="789"/>
                    <a:pt x="1457" y="733"/>
                  </a:cubicBezTo>
                  <a:cubicBezTo>
                    <a:pt x="1457" y="325"/>
                    <a:pt x="1132" y="0"/>
                    <a:pt x="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0"/>
            <p:cNvSpPr/>
            <p:nvPr/>
          </p:nvSpPr>
          <p:spPr>
            <a:xfrm>
              <a:off x="6386885" y="2864731"/>
              <a:ext cx="43381" cy="43381"/>
            </a:xfrm>
            <a:custGeom>
              <a:avLst/>
              <a:gdLst/>
              <a:ahLst/>
              <a:cxnLst/>
              <a:rect l="l" t="t" r="r" b="b"/>
              <a:pathLst>
                <a:path w="762" h="762" extrusionOk="0">
                  <a:moveTo>
                    <a:pt x="381" y="1"/>
                  </a:moveTo>
                  <a:cubicBezTo>
                    <a:pt x="177" y="1"/>
                    <a:pt x="1" y="168"/>
                    <a:pt x="1" y="381"/>
                  </a:cubicBezTo>
                  <a:cubicBezTo>
                    <a:pt x="1" y="585"/>
                    <a:pt x="177" y="761"/>
                    <a:pt x="381" y="761"/>
                  </a:cubicBezTo>
                  <a:cubicBezTo>
                    <a:pt x="594" y="761"/>
                    <a:pt x="761" y="585"/>
                    <a:pt x="761" y="381"/>
                  </a:cubicBezTo>
                  <a:cubicBezTo>
                    <a:pt x="761" y="168"/>
                    <a:pt x="594" y="1"/>
                    <a:pt x="381" y="1"/>
                  </a:cubicBezTo>
                  <a:close/>
                </a:path>
              </a:pathLst>
            </a:custGeom>
            <a:solidFill>
              <a:srgbClr val="2AAF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0"/>
            <p:cNvSpPr/>
            <p:nvPr/>
          </p:nvSpPr>
          <p:spPr>
            <a:xfrm>
              <a:off x="6383697" y="2861031"/>
              <a:ext cx="50269" cy="50212"/>
            </a:xfrm>
            <a:custGeom>
              <a:avLst/>
              <a:gdLst/>
              <a:ahLst/>
              <a:cxnLst/>
              <a:rect l="l" t="t" r="r" b="b"/>
              <a:pathLst>
                <a:path w="883" h="882" extrusionOk="0">
                  <a:moveTo>
                    <a:pt x="437" y="121"/>
                  </a:moveTo>
                  <a:cubicBezTo>
                    <a:pt x="613" y="121"/>
                    <a:pt x="762" y="260"/>
                    <a:pt x="762" y="437"/>
                  </a:cubicBezTo>
                  <a:cubicBezTo>
                    <a:pt x="762" y="622"/>
                    <a:pt x="613" y="761"/>
                    <a:pt x="437" y="761"/>
                  </a:cubicBezTo>
                  <a:cubicBezTo>
                    <a:pt x="261" y="761"/>
                    <a:pt x="122" y="622"/>
                    <a:pt x="122" y="437"/>
                  </a:cubicBezTo>
                  <a:cubicBezTo>
                    <a:pt x="122" y="260"/>
                    <a:pt x="261" y="121"/>
                    <a:pt x="437" y="121"/>
                  </a:cubicBezTo>
                  <a:close/>
                  <a:moveTo>
                    <a:pt x="437" y="1"/>
                  </a:moveTo>
                  <a:cubicBezTo>
                    <a:pt x="196" y="1"/>
                    <a:pt x="1" y="195"/>
                    <a:pt x="1" y="437"/>
                  </a:cubicBezTo>
                  <a:cubicBezTo>
                    <a:pt x="1" y="687"/>
                    <a:pt x="196" y="882"/>
                    <a:pt x="437" y="882"/>
                  </a:cubicBezTo>
                  <a:cubicBezTo>
                    <a:pt x="678" y="882"/>
                    <a:pt x="873" y="687"/>
                    <a:pt x="882" y="437"/>
                  </a:cubicBezTo>
                  <a:cubicBezTo>
                    <a:pt x="882" y="195"/>
                    <a:pt x="678"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6246953" y="3037967"/>
              <a:ext cx="324843" cy="58695"/>
            </a:xfrm>
            <a:custGeom>
              <a:avLst/>
              <a:gdLst/>
              <a:ahLst/>
              <a:cxnLst/>
              <a:rect l="l" t="t" r="r" b="b"/>
              <a:pathLst>
                <a:path w="5706" h="1031" extrusionOk="0">
                  <a:moveTo>
                    <a:pt x="511" y="0"/>
                  </a:moveTo>
                  <a:cubicBezTo>
                    <a:pt x="232" y="0"/>
                    <a:pt x="0" y="232"/>
                    <a:pt x="0" y="511"/>
                  </a:cubicBezTo>
                  <a:cubicBezTo>
                    <a:pt x="0" y="798"/>
                    <a:pt x="232" y="1030"/>
                    <a:pt x="511" y="1030"/>
                  </a:cubicBezTo>
                  <a:lnTo>
                    <a:pt x="5195" y="1030"/>
                  </a:lnTo>
                  <a:cubicBezTo>
                    <a:pt x="5483" y="1030"/>
                    <a:pt x="5705" y="798"/>
                    <a:pt x="5705" y="511"/>
                  </a:cubicBezTo>
                  <a:cubicBezTo>
                    <a:pt x="5705" y="232"/>
                    <a:pt x="5474" y="0"/>
                    <a:pt x="51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6243765" y="3034779"/>
              <a:ext cx="331731" cy="65014"/>
            </a:xfrm>
            <a:custGeom>
              <a:avLst/>
              <a:gdLst/>
              <a:ahLst/>
              <a:cxnLst/>
              <a:rect l="l" t="t" r="r" b="b"/>
              <a:pathLst>
                <a:path w="5827" h="1142" extrusionOk="0">
                  <a:moveTo>
                    <a:pt x="5251" y="112"/>
                  </a:moveTo>
                  <a:cubicBezTo>
                    <a:pt x="5502" y="112"/>
                    <a:pt x="5706" y="316"/>
                    <a:pt x="5706" y="567"/>
                  </a:cubicBezTo>
                  <a:cubicBezTo>
                    <a:pt x="5706" y="817"/>
                    <a:pt x="5502" y="1021"/>
                    <a:pt x="5251" y="1021"/>
                  </a:cubicBezTo>
                  <a:lnTo>
                    <a:pt x="567" y="1021"/>
                  </a:lnTo>
                  <a:cubicBezTo>
                    <a:pt x="316" y="1021"/>
                    <a:pt x="112" y="817"/>
                    <a:pt x="112" y="567"/>
                  </a:cubicBezTo>
                  <a:cubicBezTo>
                    <a:pt x="112" y="316"/>
                    <a:pt x="316" y="112"/>
                    <a:pt x="567" y="112"/>
                  </a:cubicBezTo>
                  <a:close/>
                  <a:moveTo>
                    <a:pt x="567" y="1"/>
                  </a:moveTo>
                  <a:cubicBezTo>
                    <a:pt x="251" y="1"/>
                    <a:pt x="1" y="251"/>
                    <a:pt x="1" y="567"/>
                  </a:cubicBezTo>
                  <a:cubicBezTo>
                    <a:pt x="1" y="882"/>
                    <a:pt x="251" y="1142"/>
                    <a:pt x="567" y="1142"/>
                  </a:cubicBezTo>
                  <a:lnTo>
                    <a:pt x="5251" y="1142"/>
                  </a:lnTo>
                  <a:cubicBezTo>
                    <a:pt x="5567" y="1142"/>
                    <a:pt x="5826" y="882"/>
                    <a:pt x="5826" y="567"/>
                  </a:cubicBezTo>
                  <a:cubicBezTo>
                    <a:pt x="5826" y="251"/>
                    <a:pt x="5567" y="1"/>
                    <a:pt x="5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0"/>
            <p:cNvSpPr/>
            <p:nvPr/>
          </p:nvSpPr>
          <p:spPr>
            <a:xfrm>
              <a:off x="6246953" y="3133038"/>
              <a:ext cx="324843" cy="58638"/>
            </a:xfrm>
            <a:custGeom>
              <a:avLst/>
              <a:gdLst/>
              <a:ahLst/>
              <a:cxnLst/>
              <a:rect l="l" t="t" r="r" b="b"/>
              <a:pathLst>
                <a:path w="5706" h="1030" extrusionOk="0">
                  <a:moveTo>
                    <a:pt x="511" y="0"/>
                  </a:moveTo>
                  <a:cubicBezTo>
                    <a:pt x="232" y="0"/>
                    <a:pt x="0" y="232"/>
                    <a:pt x="0" y="520"/>
                  </a:cubicBezTo>
                  <a:cubicBezTo>
                    <a:pt x="0" y="807"/>
                    <a:pt x="232" y="1030"/>
                    <a:pt x="511" y="1030"/>
                  </a:cubicBezTo>
                  <a:lnTo>
                    <a:pt x="5195" y="1030"/>
                  </a:lnTo>
                  <a:cubicBezTo>
                    <a:pt x="5483" y="1030"/>
                    <a:pt x="5705" y="807"/>
                    <a:pt x="5705" y="520"/>
                  </a:cubicBezTo>
                  <a:cubicBezTo>
                    <a:pt x="5705" y="232"/>
                    <a:pt x="5474" y="0"/>
                    <a:pt x="5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6243765" y="3129850"/>
              <a:ext cx="331731" cy="65526"/>
            </a:xfrm>
            <a:custGeom>
              <a:avLst/>
              <a:gdLst/>
              <a:ahLst/>
              <a:cxnLst/>
              <a:rect l="l" t="t" r="r" b="b"/>
              <a:pathLst>
                <a:path w="5827" h="1151" extrusionOk="0">
                  <a:moveTo>
                    <a:pt x="5251" y="121"/>
                  </a:moveTo>
                  <a:cubicBezTo>
                    <a:pt x="5502" y="121"/>
                    <a:pt x="5706" y="325"/>
                    <a:pt x="5706" y="576"/>
                  </a:cubicBezTo>
                  <a:cubicBezTo>
                    <a:pt x="5706" y="826"/>
                    <a:pt x="5502" y="1030"/>
                    <a:pt x="5251" y="1030"/>
                  </a:cubicBezTo>
                  <a:lnTo>
                    <a:pt x="567" y="1030"/>
                  </a:lnTo>
                  <a:cubicBezTo>
                    <a:pt x="316" y="1030"/>
                    <a:pt x="112" y="826"/>
                    <a:pt x="112" y="576"/>
                  </a:cubicBezTo>
                  <a:cubicBezTo>
                    <a:pt x="112" y="325"/>
                    <a:pt x="316" y="121"/>
                    <a:pt x="567" y="121"/>
                  </a:cubicBezTo>
                  <a:close/>
                  <a:moveTo>
                    <a:pt x="567" y="0"/>
                  </a:moveTo>
                  <a:cubicBezTo>
                    <a:pt x="251" y="0"/>
                    <a:pt x="1" y="260"/>
                    <a:pt x="1" y="576"/>
                  </a:cubicBezTo>
                  <a:cubicBezTo>
                    <a:pt x="1" y="891"/>
                    <a:pt x="251" y="1151"/>
                    <a:pt x="567" y="1151"/>
                  </a:cubicBezTo>
                  <a:lnTo>
                    <a:pt x="5251" y="1151"/>
                  </a:lnTo>
                  <a:cubicBezTo>
                    <a:pt x="5567" y="1151"/>
                    <a:pt x="5826" y="891"/>
                    <a:pt x="5826" y="576"/>
                  </a:cubicBezTo>
                  <a:cubicBezTo>
                    <a:pt x="5826" y="260"/>
                    <a:pt x="5567" y="0"/>
                    <a:pt x="5251"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6362576" y="3211714"/>
              <a:ext cx="93536" cy="10589"/>
            </a:xfrm>
            <a:custGeom>
              <a:avLst/>
              <a:gdLst/>
              <a:ahLst/>
              <a:cxnLst/>
              <a:rect l="l" t="t" r="r" b="b"/>
              <a:pathLst>
                <a:path w="1643" h="186" extrusionOk="0">
                  <a:moveTo>
                    <a:pt x="94" y="0"/>
                  </a:moveTo>
                  <a:cubicBezTo>
                    <a:pt x="38" y="0"/>
                    <a:pt x="1" y="37"/>
                    <a:pt x="1" y="84"/>
                  </a:cubicBezTo>
                  <a:lnTo>
                    <a:pt x="1" y="93"/>
                  </a:lnTo>
                  <a:cubicBezTo>
                    <a:pt x="1" y="149"/>
                    <a:pt x="38" y="186"/>
                    <a:pt x="94" y="186"/>
                  </a:cubicBezTo>
                  <a:lnTo>
                    <a:pt x="1550" y="186"/>
                  </a:lnTo>
                  <a:cubicBezTo>
                    <a:pt x="1606" y="186"/>
                    <a:pt x="1643" y="149"/>
                    <a:pt x="1643" y="93"/>
                  </a:cubicBezTo>
                  <a:lnTo>
                    <a:pt x="1643" y="84"/>
                  </a:lnTo>
                  <a:cubicBezTo>
                    <a:pt x="1643" y="37"/>
                    <a:pt x="1606" y="0"/>
                    <a:pt x="1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6608682" y="2809681"/>
              <a:ext cx="39680" cy="38769"/>
            </a:xfrm>
            <a:custGeom>
              <a:avLst/>
              <a:gdLst/>
              <a:ahLst/>
              <a:cxnLst/>
              <a:rect l="l" t="t" r="r" b="b"/>
              <a:pathLst>
                <a:path w="697" h="681" extrusionOk="0">
                  <a:moveTo>
                    <a:pt x="631" y="0"/>
                  </a:moveTo>
                  <a:cubicBezTo>
                    <a:pt x="615" y="0"/>
                    <a:pt x="599" y="7"/>
                    <a:pt x="585" y="21"/>
                  </a:cubicBezTo>
                  <a:lnTo>
                    <a:pt x="29" y="578"/>
                  </a:lnTo>
                  <a:cubicBezTo>
                    <a:pt x="1" y="597"/>
                    <a:pt x="1" y="634"/>
                    <a:pt x="29" y="661"/>
                  </a:cubicBezTo>
                  <a:cubicBezTo>
                    <a:pt x="38" y="671"/>
                    <a:pt x="57" y="680"/>
                    <a:pt x="66" y="680"/>
                  </a:cubicBezTo>
                  <a:cubicBezTo>
                    <a:pt x="84" y="680"/>
                    <a:pt x="94" y="671"/>
                    <a:pt x="112" y="661"/>
                  </a:cubicBezTo>
                  <a:lnTo>
                    <a:pt x="669" y="96"/>
                  </a:lnTo>
                  <a:cubicBezTo>
                    <a:pt x="697" y="77"/>
                    <a:pt x="697" y="40"/>
                    <a:pt x="669" y="21"/>
                  </a:cubicBezTo>
                  <a:cubicBezTo>
                    <a:pt x="659" y="7"/>
                    <a:pt x="646" y="0"/>
                    <a:pt x="6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6608682" y="2809681"/>
              <a:ext cx="39680" cy="38769"/>
            </a:xfrm>
            <a:custGeom>
              <a:avLst/>
              <a:gdLst/>
              <a:ahLst/>
              <a:cxnLst/>
              <a:rect l="l" t="t" r="r" b="b"/>
              <a:pathLst>
                <a:path w="697" h="681" extrusionOk="0">
                  <a:moveTo>
                    <a:pt x="67" y="0"/>
                  </a:moveTo>
                  <a:cubicBezTo>
                    <a:pt x="52" y="0"/>
                    <a:pt x="38" y="7"/>
                    <a:pt x="29" y="21"/>
                  </a:cubicBezTo>
                  <a:cubicBezTo>
                    <a:pt x="1" y="40"/>
                    <a:pt x="1" y="77"/>
                    <a:pt x="29" y="96"/>
                  </a:cubicBezTo>
                  <a:lnTo>
                    <a:pt x="585" y="661"/>
                  </a:lnTo>
                  <a:cubicBezTo>
                    <a:pt x="595" y="671"/>
                    <a:pt x="613" y="680"/>
                    <a:pt x="632" y="680"/>
                  </a:cubicBezTo>
                  <a:cubicBezTo>
                    <a:pt x="641" y="680"/>
                    <a:pt x="659" y="671"/>
                    <a:pt x="669" y="661"/>
                  </a:cubicBezTo>
                  <a:cubicBezTo>
                    <a:pt x="697" y="634"/>
                    <a:pt x="697" y="597"/>
                    <a:pt x="669" y="578"/>
                  </a:cubicBezTo>
                  <a:lnTo>
                    <a:pt x="112" y="21"/>
                  </a:lnTo>
                  <a:cubicBezTo>
                    <a:pt x="98" y="7"/>
                    <a:pt x="82" y="0"/>
                    <a:pt x="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6131273" y="3328419"/>
              <a:ext cx="460564" cy="268880"/>
            </a:xfrm>
            <a:custGeom>
              <a:avLst/>
              <a:gdLst/>
              <a:ahLst/>
              <a:cxnLst/>
              <a:rect l="l" t="t" r="r" b="b"/>
              <a:pathLst>
                <a:path w="8090" h="4723" extrusionOk="0">
                  <a:moveTo>
                    <a:pt x="474" y="0"/>
                  </a:moveTo>
                  <a:cubicBezTo>
                    <a:pt x="214" y="0"/>
                    <a:pt x="1" y="214"/>
                    <a:pt x="1" y="474"/>
                  </a:cubicBezTo>
                  <a:lnTo>
                    <a:pt x="1" y="4249"/>
                  </a:lnTo>
                  <a:cubicBezTo>
                    <a:pt x="1" y="4509"/>
                    <a:pt x="214" y="4722"/>
                    <a:pt x="474" y="4722"/>
                  </a:cubicBezTo>
                  <a:lnTo>
                    <a:pt x="7617" y="4722"/>
                  </a:lnTo>
                  <a:cubicBezTo>
                    <a:pt x="7877" y="4722"/>
                    <a:pt x="8090" y="4509"/>
                    <a:pt x="8090" y="4249"/>
                  </a:cubicBezTo>
                  <a:lnTo>
                    <a:pt x="8090" y="474"/>
                  </a:lnTo>
                  <a:cubicBezTo>
                    <a:pt x="8090" y="214"/>
                    <a:pt x="7877" y="0"/>
                    <a:pt x="7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6466643" y="3355346"/>
              <a:ext cx="71903" cy="201248"/>
            </a:xfrm>
            <a:custGeom>
              <a:avLst/>
              <a:gdLst/>
              <a:ahLst/>
              <a:cxnLst/>
              <a:rect l="l" t="t" r="r" b="b"/>
              <a:pathLst>
                <a:path w="1263" h="3535" extrusionOk="0">
                  <a:moveTo>
                    <a:pt x="0" y="1"/>
                  </a:moveTo>
                  <a:lnTo>
                    <a:pt x="0" y="3535"/>
                  </a:lnTo>
                  <a:lnTo>
                    <a:pt x="1262" y="353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6463455" y="3352158"/>
              <a:ext cx="78222" cy="208136"/>
            </a:xfrm>
            <a:custGeom>
              <a:avLst/>
              <a:gdLst/>
              <a:ahLst/>
              <a:cxnLst/>
              <a:rect l="l" t="t" r="r" b="b"/>
              <a:pathLst>
                <a:path w="1374" h="3656" extrusionOk="0">
                  <a:moveTo>
                    <a:pt x="1262" y="112"/>
                  </a:moveTo>
                  <a:lnTo>
                    <a:pt x="1262" y="3535"/>
                  </a:lnTo>
                  <a:lnTo>
                    <a:pt x="121" y="3535"/>
                  </a:lnTo>
                  <a:lnTo>
                    <a:pt x="121" y="112"/>
                  </a:lnTo>
                  <a:close/>
                  <a:moveTo>
                    <a:pt x="66" y="1"/>
                  </a:moveTo>
                  <a:cubicBezTo>
                    <a:pt x="29" y="1"/>
                    <a:pt x="1" y="29"/>
                    <a:pt x="1" y="57"/>
                  </a:cubicBezTo>
                  <a:lnTo>
                    <a:pt x="1" y="3591"/>
                  </a:lnTo>
                  <a:cubicBezTo>
                    <a:pt x="1" y="3628"/>
                    <a:pt x="29" y="3656"/>
                    <a:pt x="66" y="3656"/>
                  </a:cubicBezTo>
                  <a:lnTo>
                    <a:pt x="1318" y="3656"/>
                  </a:lnTo>
                  <a:cubicBezTo>
                    <a:pt x="1355" y="3656"/>
                    <a:pt x="1374" y="3628"/>
                    <a:pt x="1374" y="3591"/>
                  </a:cubicBezTo>
                  <a:lnTo>
                    <a:pt x="1374" y="57"/>
                  </a:lnTo>
                  <a:cubicBezTo>
                    <a:pt x="1374" y="2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6365252" y="3443017"/>
              <a:ext cx="71846" cy="113575"/>
            </a:xfrm>
            <a:custGeom>
              <a:avLst/>
              <a:gdLst/>
              <a:ahLst/>
              <a:cxnLst/>
              <a:rect l="l" t="t" r="r" b="b"/>
              <a:pathLst>
                <a:path w="1262" h="1995" extrusionOk="0">
                  <a:moveTo>
                    <a:pt x="0" y="1"/>
                  </a:moveTo>
                  <a:lnTo>
                    <a:pt x="0" y="1995"/>
                  </a:lnTo>
                  <a:lnTo>
                    <a:pt x="1262" y="1995"/>
                  </a:lnTo>
                  <a:lnTo>
                    <a:pt x="1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6362064" y="3439829"/>
              <a:ext cx="78222" cy="120464"/>
            </a:xfrm>
            <a:custGeom>
              <a:avLst/>
              <a:gdLst/>
              <a:ahLst/>
              <a:cxnLst/>
              <a:rect l="l" t="t" r="r" b="b"/>
              <a:pathLst>
                <a:path w="1374" h="2116" extrusionOk="0">
                  <a:moveTo>
                    <a:pt x="1262" y="112"/>
                  </a:moveTo>
                  <a:lnTo>
                    <a:pt x="1262" y="1995"/>
                  </a:lnTo>
                  <a:lnTo>
                    <a:pt x="121" y="1995"/>
                  </a:lnTo>
                  <a:lnTo>
                    <a:pt x="121" y="112"/>
                  </a:lnTo>
                  <a:close/>
                  <a:moveTo>
                    <a:pt x="56" y="1"/>
                  </a:moveTo>
                  <a:cubicBezTo>
                    <a:pt x="28" y="1"/>
                    <a:pt x="1" y="19"/>
                    <a:pt x="1" y="57"/>
                  </a:cubicBezTo>
                  <a:lnTo>
                    <a:pt x="1" y="2051"/>
                  </a:lnTo>
                  <a:cubicBezTo>
                    <a:pt x="1" y="2088"/>
                    <a:pt x="28" y="2116"/>
                    <a:pt x="56" y="2116"/>
                  </a:cubicBezTo>
                  <a:lnTo>
                    <a:pt x="1318" y="2116"/>
                  </a:lnTo>
                  <a:cubicBezTo>
                    <a:pt x="1355" y="2116"/>
                    <a:pt x="1374" y="2088"/>
                    <a:pt x="1374" y="2051"/>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6461861" y="3355346"/>
              <a:ext cx="71390" cy="194416"/>
            </a:xfrm>
            <a:custGeom>
              <a:avLst/>
              <a:gdLst/>
              <a:ahLst/>
              <a:cxnLst/>
              <a:rect l="l" t="t" r="r" b="b"/>
              <a:pathLst>
                <a:path w="1254" h="3415" extrusionOk="0">
                  <a:moveTo>
                    <a:pt x="1" y="1"/>
                  </a:moveTo>
                  <a:lnTo>
                    <a:pt x="1" y="3414"/>
                  </a:lnTo>
                  <a:lnTo>
                    <a:pt x="1253" y="3414"/>
                  </a:lnTo>
                  <a:lnTo>
                    <a:pt x="12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6458161" y="3352158"/>
              <a:ext cx="78791" cy="200792"/>
            </a:xfrm>
            <a:custGeom>
              <a:avLst/>
              <a:gdLst/>
              <a:ahLst/>
              <a:cxnLst/>
              <a:rect l="l" t="t" r="r" b="b"/>
              <a:pathLst>
                <a:path w="1384" h="3527" extrusionOk="0">
                  <a:moveTo>
                    <a:pt x="1263" y="112"/>
                  </a:moveTo>
                  <a:lnTo>
                    <a:pt x="1263" y="3405"/>
                  </a:lnTo>
                  <a:lnTo>
                    <a:pt x="122" y="3405"/>
                  </a:lnTo>
                  <a:lnTo>
                    <a:pt x="122" y="112"/>
                  </a:lnTo>
                  <a:close/>
                  <a:moveTo>
                    <a:pt x="1" y="1"/>
                  </a:moveTo>
                  <a:lnTo>
                    <a:pt x="1" y="3526"/>
                  </a:lnTo>
                  <a:lnTo>
                    <a:pt x="1383" y="3526"/>
                  </a:lnTo>
                  <a:lnTo>
                    <a:pt x="1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6359958" y="3443017"/>
              <a:ext cx="71903" cy="106744"/>
            </a:xfrm>
            <a:custGeom>
              <a:avLst/>
              <a:gdLst/>
              <a:ahLst/>
              <a:cxnLst/>
              <a:rect l="l" t="t" r="r" b="b"/>
              <a:pathLst>
                <a:path w="1263" h="1875" extrusionOk="0">
                  <a:moveTo>
                    <a:pt x="1" y="1"/>
                  </a:moveTo>
                  <a:lnTo>
                    <a:pt x="1" y="1874"/>
                  </a:lnTo>
                  <a:lnTo>
                    <a:pt x="1262" y="1874"/>
                  </a:lnTo>
                  <a:lnTo>
                    <a:pt x="1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6356770" y="3439829"/>
              <a:ext cx="78222" cy="113120"/>
            </a:xfrm>
            <a:custGeom>
              <a:avLst/>
              <a:gdLst/>
              <a:ahLst/>
              <a:cxnLst/>
              <a:rect l="l" t="t" r="r" b="b"/>
              <a:pathLst>
                <a:path w="1374" h="1987" extrusionOk="0">
                  <a:moveTo>
                    <a:pt x="1262" y="112"/>
                  </a:moveTo>
                  <a:lnTo>
                    <a:pt x="1262" y="1865"/>
                  </a:lnTo>
                  <a:lnTo>
                    <a:pt x="121" y="1865"/>
                  </a:lnTo>
                  <a:lnTo>
                    <a:pt x="121" y="112"/>
                  </a:lnTo>
                  <a:close/>
                  <a:moveTo>
                    <a:pt x="57" y="1"/>
                  </a:moveTo>
                  <a:cubicBezTo>
                    <a:pt x="29" y="1"/>
                    <a:pt x="1" y="19"/>
                    <a:pt x="1" y="57"/>
                  </a:cubicBezTo>
                  <a:lnTo>
                    <a:pt x="1" y="1930"/>
                  </a:lnTo>
                  <a:cubicBezTo>
                    <a:pt x="1" y="1958"/>
                    <a:pt x="29" y="1986"/>
                    <a:pt x="57" y="1986"/>
                  </a:cubicBezTo>
                  <a:lnTo>
                    <a:pt x="1318" y="1986"/>
                  </a:lnTo>
                  <a:cubicBezTo>
                    <a:pt x="1355" y="1986"/>
                    <a:pt x="1374" y="1958"/>
                    <a:pt x="1374" y="1930"/>
                  </a:cubicBezTo>
                  <a:lnTo>
                    <a:pt x="1374" y="57"/>
                  </a:lnTo>
                  <a:cubicBezTo>
                    <a:pt x="1374" y="19"/>
                    <a:pt x="135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6263292" y="3494765"/>
              <a:ext cx="71903" cy="62395"/>
            </a:xfrm>
            <a:custGeom>
              <a:avLst/>
              <a:gdLst/>
              <a:ahLst/>
              <a:cxnLst/>
              <a:rect l="l" t="t" r="r" b="b"/>
              <a:pathLst>
                <a:path w="1263" h="1096" extrusionOk="0">
                  <a:moveTo>
                    <a:pt x="1" y="1"/>
                  </a:moveTo>
                  <a:lnTo>
                    <a:pt x="1" y="1095"/>
                  </a:lnTo>
                  <a:lnTo>
                    <a:pt x="1263" y="1095"/>
                  </a:lnTo>
                  <a:lnTo>
                    <a:pt x="12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6260161" y="3491577"/>
              <a:ext cx="78222" cy="68715"/>
            </a:xfrm>
            <a:custGeom>
              <a:avLst/>
              <a:gdLst/>
              <a:ahLst/>
              <a:cxnLst/>
              <a:rect l="l" t="t" r="r" b="b"/>
              <a:pathLst>
                <a:path w="1374" h="1207" extrusionOk="0">
                  <a:moveTo>
                    <a:pt x="1253" y="122"/>
                  </a:moveTo>
                  <a:lnTo>
                    <a:pt x="1253" y="1096"/>
                  </a:lnTo>
                  <a:lnTo>
                    <a:pt x="112" y="1096"/>
                  </a:lnTo>
                  <a:lnTo>
                    <a:pt x="112" y="122"/>
                  </a:lnTo>
                  <a:close/>
                  <a:moveTo>
                    <a:pt x="56" y="1"/>
                  </a:moveTo>
                  <a:cubicBezTo>
                    <a:pt x="19" y="1"/>
                    <a:pt x="0" y="29"/>
                    <a:pt x="0" y="57"/>
                  </a:cubicBezTo>
                  <a:lnTo>
                    <a:pt x="0" y="1151"/>
                  </a:lnTo>
                  <a:cubicBezTo>
                    <a:pt x="0" y="1188"/>
                    <a:pt x="19" y="1207"/>
                    <a:pt x="56" y="1207"/>
                  </a:cubicBezTo>
                  <a:lnTo>
                    <a:pt x="1318" y="1207"/>
                  </a:lnTo>
                  <a:cubicBezTo>
                    <a:pt x="1345" y="1207"/>
                    <a:pt x="1373" y="1188"/>
                    <a:pt x="1373" y="1151"/>
                  </a:cubicBezTo>
                  <a:lnTo>
                    <a:pt x="1373" y="57"/>
                  </a:lnTo>
                  <a:cubicBezTo>
                    <a:pt x="1373" y="29"/>
                    <a:pt x="1345"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6258054" y="3494765"/>
              <a:ext cx="71846" cy="58182"/>
            </a:xfrm>
            <a:custGeom>
              <a:avLst/>
              <a:gdLst/>
              <a:ahLst/>
              <a:cxnLst/>
              <a:rect l="l" t="t" r="r" b="b"/>
              <a:pathLst>
                <a:path w="1262" h="1022" extrusionOk="0">
                  <a:moveTo>
                    <a:pt x="0" y="1"/>
                  </a:moveTo>
                  <a:lnTo>
                    <a:pt x="0" y="1021"/>
                  </a:lnTo>
                  <a:lnTo>
                    <a:pt x="1262" y="1021"/>
                  </a:lnTo>
                  <a:lnTo>
                    <a:pt x="1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6254866" y="3491577"/>
              <a:ext cx="78222" cy="64502"/>
            </a:xfrm>
            <a:custGeom>
              <a:avLst/>
              <a:gdLst/>
              <a:ahLst/>
              <a:cxnLst/>
              <a:rect l="l" t="t" r="r" b="b"/>
              <a:pathLst>
                <a:path w="1374" h="1133" extrusionOk="0">
                  <a:moveTo>
                    <a:pt x="1253" y="122"/>
                  </a:moveTo>
                  <a:lnTo>
                    <a:pt x="1253" y="1021"/>
                  </a:lnTo>
                  <a:lnTo>
                    <a:pt x="112" y="1021"/>
                  </a:lnTo>
                  <a:lnTo>
                    <a:pt x="112" y="122"/>
                  </a:lnTo>
                  <a:close/>
                  <a:moveTo>
                    <a:pt x="0" y="1"/>
                  </a:moveTo>
                  <a:lnTo>
                    <a:pt x="0" y="1133"/>
                  </a:lnTo>
                  <a:lnTo>
                    <a:pt x="1373" y="1133"/>
                  </a:lnTo>
                  <a:lnTo>
                    <a:pt x="13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6166113" y="3528069"/>
              <a:ext cx="71903" cy="29091"/>
            </a:xfrm>
            <a:custGeom>
              <a:avLst/>
              <a:gdLst/>
              <a:ahLst/>
              <a:cxnLst/>
              <a:rect l="l" t="t" r="r" b="b"/>
              <a:pathLst>
                <a:path w="1263" h="511" extrusionOk="0">
                  <a:moveTo>
                    <a:pt x="1" y="0"/>
                  </a:moveTo>
                  <a:lnTo>
                    <a:pt x="1" y="510"/>
                  </a:lnTo>
                  <a:lnTo>
                    <a:pt x="1263" y="510"/>
                  </a:lnTo>
                  <a:lnTo>
                    <a:pt x="1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6162470" y="3524369"/>
              <a:ext cx="78734" cy="35923"/>
            </a:xfrm>
            <a:custGeom>
              <a:avLst/>
              <a:gdLst/>
              <a:ahLst/>
              <a:cxnLst/>
              <a:rect l="l" t="t" r="r" b="b"/>
              <a:pathLst>
                <a:path w="1383" h="631" extrusionOk="0">
                  <a:moveTo>
                    <a:pt x="1262" y="121"/>
                  </a:moveTo>
                  <a:lnTo>
                    <a:pt x="1262" y="520"/>
                  </a:lnTo>
                  <a:lnTo>
                    <a:pt x="121" y="520"/>
                  </a:lnTo>
                  <a:lnTo>
                    <a:pt x="121" y="121"/>
                  </a:lnTo>
                  <a:close/>
                  <a:moveTo>
                    <a:pt x="65" y="0"/>
                  </a:moveTo>
                  <a:cubicBezTo>
                    <a:pt x="28" y="0"/>
                    <a:pt x="0" y="28"/>
                    <a:pt x="0" y="65"/>
                  </a:cubicBezTo>
                  <a:lnTo>
                    <a:pt x="0" y="575"/>
                  </a:lnTo>
                  <a:cubicBezTo>
                    <a:pt x="0" y="612"/>
                    <a:pt x="28" y="631"/>
                    <a:pt x="65" y="631"/>
                  </a:cubicBezTo>
                  <a:lnTo>
                    <a:pt x="1327" y="631"/>
                  </a:lnTo>
                  <a:cubicBezTo>
                    <a:pt x="1354" y="631"/>
                    <a:pt x="1382" y="612"/>
                    <a:pt x="1382" y="575"/>
                  </a:cubicBezTo>
                  <a:lnTo>
                    <a:pt x="1382" y="65"/>
                  </a:lnTo>
                  <a:cubicBezTo>
                    <a:pt x="1382" y="28"/>
                    <a:pt x="1354"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6160876" y="3528069"/>
              <a:ext cx="71846" cy="26985"/>
            </a:xfrm>
            <a:custGeom>
              <a:avLst/>
              <a:gdLst/>
              <a:ahLst/>
              <a:cxnLst/>
              <a:rect l="l" t="t" r="r" b="b"/>
              <a:pathLst>
                <a:path w="1262" h="474" extrusionOk="0">
                  <a:moveTo>
                    <a:pt x="0" y="0"/>
                  </a:moveTo>
                  <a:lnTo>
                    <a:pt x="0" y="473"/>
                  </a:lnTo>
                  <a:lnTo>
                    <a:pt x="1262" y="473"/>
                  </a:lnTo>
                  <a:lnTo>
                    <a:pt x="12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6157176" y="3524369"/>
              <a:ext cx="78734" cy="34386"/>
            </a:xfrm>
            <a:custGeom>
              <a:avLst/>
              <a:gdLst/>
              <a:ahLst/>
              <a:cxnLst/>
              <a:rect l="l" t="t" r="r" b="b"/>
              <a:pathLst>
                <a:path w="1383" h="604" extrusionOk="0">
                  <a:moveTo>
                    <a:pt x="1262" y="121"/>
                  </a:moveTo>
                  <a:lnTo>
                    <a:pt x="1262" y="482"/>
                  </a:lnTo>
                  <a:lnTo>
                    <a:pt x="121" y="482"/>
                  </a:lnTo>
                  <a:lnTo>
                    <a:pt x="121" y="121"/>
                  </a:lnTo>
                  <a:close/>
                  <a:moveTo>
                    <a:pt x="65" y="0"/>
                  </a:moveTo>
                  <a:cubicBezTo>
                    <a:pt x="28" y="0"/>
                    <a:pt x="0" y="28"/>
                    <a:pt x="0" y="65"/>
                  </a:cubicBezTo>
                  <a:lnTo>
                    <a:pt x="0" y="538"/>
                  </a:lnTo>
                  <a:cubicBezTo>
                    <a:pt x="0" y="575"/>
                    <a:pt x="28" y="603"/>
                    <a:pt x="65" y="603"/>
                  </a:cubicBezTo>
                  <a:lnTo>
                    <a:pt x="1327" y="603"/>
                  </a:lnTo>
                  <a:cubicBezTo>
                    <a:pt x="1355" y="603"/>
                    <a:pt x="1382" y="575"/>
                    <a:pt x="1382" y="538"/>
                  </a:cubicBezTo>
                  <a:lnTo>
                    <a:pt x="1382" y="65"/>
                  </a:lnTo>
                  <a:cubicBezTo>
                    <a:pt x="1382" y="28"/>
                    <a:pt x="1355" y="0"/>
                    <a:pt x="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a:off x="6176190" y="3382729"/>
              <a:ext cx="163731" cy="111184"/>
            </a:xfrm>
            <a:custGeom>
              <a:avLst/>
              <a:gdLst/>
              <a:ahLst/>
              <a:cxnLst/>
              <a:rect l="l" t="t" r="r" b="b"/>
              <a:pathLst>
                <a:path w="2876" h="1953" extrusionOk="0">
                  <a:moveTo>
                    <a:pt x="2653" y="1"/>
                  </a:moveTo>
                  <a:cubicBezTo>
                    <a:pt x="2594" y="1"/>
                    <a:pt x="2535" y="30"/>
                    <a:pt x="2496" y="85"/>
                  </a:cubicBezTo>
                  <a:lnTo>
                    <a:pt x="2486" y="85"/>
                  </a:lnTo>
                  <a:cubicBezTo>
                    <a:pt x="2338" y="290"/>
                    <a:pt x="2180" y="494"/>
                    <a:pt x="1995" y="661"/>
                  </a:cubicBezTo>
                  <a:cubicBezTo>
                    <a:pt x="1818" y="837"/>
                    <a:pt x="1624" y="1004"/>
                    <a:pt x="1410" y="1152"/>
                  </a:cubicBezTo>
                  <a:cubicBezTo>
                    <a:pt x="1197" y="1301"/>
                    <a:pt x="974" y="1440"/>
                    <a:pt x="742" y="1560"/>
                  </a:cubicBezTo>
                  <a:cubicBezTo>
                    <a:pt x="510" y="1681"/>
                    <a:pt x="279" y="1783"/>
                    <a:pt x="28" y="1876"/>
                  </a:cubicBezTo>
                  <a:cubicBezTo>
                    <a:pt x="10" y="1885"/>
                    <a:pt x="0" y="1904"/>
                    <a:pt x="0" y="1922"/>
                  </a:cubicBezTo>
                  <a:cubicBezTo>
                    <a:pt x="8" y="1937"/>
                    <a:pt x="22" y="1953"/>
                    <a:pt x="36" y="1953"/>
                  </a:cubicBezTo>
                  <a:cubicBezTo>
                    <a:pt x="40" y="1953"/>
                    <a:pt x="43" y="1952"/>
                    <a:pt x="47" y="1950"/>
                  </a:cubicBezTo>
                  <a:cubicBezTo>
                    <a:pt x="316" y="1885"/>
                    <a:pt x="566" y="1802"/>
                    <a:pt x="807" y="1700"/>
                  </a:cubicBezTo>
                  <a:cubicBezTo>
                    <a:pt x="1058" y="1598"/>
                    <a:pt x="1299" y="1486"/>
                    <a:pt x="1531" y="1347"/>
                  </a:cubicBezTo>
                  <a:cubicBezTo>
                    <a:pt x="1772" y="1217"/>
                    <a:pt x="1995" y="1069"/>
                    <a:pt x="2208" y="902"/>
                  </a:cubicBezTo>
                  <a:cubicBezTo>
                    <a:pt x="2421" y="735"/>
                    <a:pt x="2616" y="531"/>
                    <a:pt x="2802" y="327"/>
                  </a:cubicBezTo>
                  <a:cubicBezTo>
                    <a:pt x="2802" y="317"/>
                    <a:pt x="2802" y="317"/>
                    <a:pt x="2811" y="308"/>
                  </a:cubicBezTo>
                  <a:cubicBezTo>
                    <a:pt x="2876" y="225"/>
                    <a:pt x="2857" y="104"/>
                    <a:pt x="2765" y="39"/>
                  </a:cubicBezTo>
                  <a:cubicBezTo>
                    <a:pt x="2731" y="13"/>
                    <a:pt x="2692" y="1"/>
                    <a:pt x="2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0"/>
            <p:cNvSpPr/>
            <p:nvPr/>
          </p:nvSpPr>
          <p:spPr>
            <a:xfrm>
              <a:off x="6297108" y="3363259"/>
              <a:ext cx="49188" cy="58182"/>
            </a:xfrm>
            <a:custGeom>
              <a:avLst/>
              <a:gdLst/>
              <a:ahLst/>
              <a:cxnLst/>
              <a:rect l="l" t="t" r="r" b="b"/>
              <a:pathLst>
                <a:path w="864" h="1022" extrusionOk="0">
                  <a:moveTo>
                    <a:pt x="863" y="1"/>
                  </a:moveTo>
                  <a:lnTo>
                    <a:pt x="1" y="576"/>
                  </a:lnTo>
                  <a:lnTo>
                    <a:pt x="437" y="659"/>
                  </a:lnTo>
                  <a:lnTo>
                    <a:pt x="678" y="1021"/>
                  </a:lnTo>
                  <a:lnTo>
                    <a:pt x="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0"/>
            <p:cNvSpPr/>
            <p:nvPr/>
          </p:nvSpPr>
          <p:spPr>
            <a:xfrm>
              <a:off x="7410929" y="3726638"/>
              <a:ext cx="278331" cy="6889"/>
            </a:xfrm>
            <a:custGeom>
              <a:avLst/>
              <a:gdLst/>
              <a:ahLst/>
              <a:cxnLst/>
              <a:rect l="l" t="t" r="r" b="b"/>
              <a:pathLst>
                <a:path w="4889" h="121" extrusionOk="0">
                  <a:moveTo>
                    <a:pt x="56" y="0"/>
                  </a:moveTo>
                  <a:cubicBezTo>
                    <a:pt x="28" y="0"/>
                    <a:pt x="0" y="28"/>
                    <a:pt x="0" y="56"/>
                  </a:cubicBezTo>
                  <a:cubicBezTo>
                    <a:pt x="0" y="93"/>
                    <a:pt x="28" y="121"/>
                    <a:pt x="56" y="121"/>
                  </a:cubicBezTo>
                  <a:lnTo>
                    <a:pt x="4833" y="121"/>
                  </a:lnTo>
                  <a:cubicBezTo>
                    <a:pt x="4870" y="121"/>
                    <a:pt x="4889" y="93"/>
                    <a:pt x="4889" y="56"/>
                  </a:cubicBezTo>
                  <a:cubicBezTo>
                    <a:pt x="4889" y="28"/>
                    <a:pt x="4870" y="0"/>
                    <a:pt x="4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0"/>
            <p:cNvSpPr/>
            <p:nvPr/>
          </p:nvSpPr>
          <p:spPr>
            <a:xfrm>
              <a:off x="5696618" y="4217195"/>
              <a:ext cx="117845" cy="42868"/>
            </a:xfrm>
            <a:custGeom>
              <a:avLst/>
              <a:gdLst/>
              <a:ahLst/>
              <a:cxnLst/>
              <a:rect l="l" t="t" r="r" b="b"/>
              <a:pathLst>
                <a:path w="2070" h="753" extrusionOk="0">
                  <a:moveTo>
                    <a:pt x="2010" y="1"/>
                  </a:moveTo>
                  <a:cubicBezTo>
                    <a:pt x="1990" y="1"/>
                    <a:pt x="1970" y="11"/>
                    <a:pt x="1958" y="29"/>
                  </a:cubicBezTo>
                  <a:cubicBezTo>
                    <a:pt x="1649" y="428"/>
                    <a:pt x="1332" y="634"/>
                    <a:pt x="1014" y="634"/>
                  </a:cubicBezTo>
                  <a:cubicBezTo>
                    <a:pt x="970" y="634"/>
                    <a:pt x="926" y="630"/>
                    <a:pt x="882" y="623"/>
                  </a:cubicBezTo>
                  <a:cubicBezTo>
                    <a:pt x="428" y="548"/>
                    <a:pt x="140" y="103"/>
                    <a:pt x="122" y="47"/>
                  </a:cubicBezTo>
                  <a:cubicBezTo>
                    <a:pt x="112" y="20"/>
                    <a:pt x="94" y="1"/>
                    <a:pt x="66" y="1"/>
                  </a:cubicBezTo>
                  <a:cubicBezTo>
                    <a:pt x="29" y="1"/>
                    <a:pt x="1" y="29"/>
                    <a:pt x="1" y="57"/>
                  </a:cubicBezTo>
                  <a:cubicBezTo>
                    <a:pt x="1" y="140"/>
                    <a:pt x="289" y="548"/>
                    <a:pt x="697" y="697"/>
                  </a:cubicBezTo>
                  <a:cubicBezTo>
                    <a:pt x="790" y="725"/>
                    <a:pt x="892" y="752"/>
                    <a:pt x="1003" y="752"/>
                  </a:cubicBezTo>
                  <a:cubicBezTo>
                    <a:pt x="1300" y="752"/>
                    <a:pt x="1662" y="604"/>
                    <a:pt x="2051" y="94"/>
                  </a:cubicBezTo>
                  <a:cubicBezTo>
                    <a:pt x="2070" y="66"/>
                    <a:pt x="2060" y="38"/>
                    <a:pt x="2042" y="10"/>
                  </a:cubicBezTo>
                  <a:cubicBezTo>
                    <a:pt x="2032" y="4"/>
                    <a:pt x="2021" y="1"/>
                    <a:pt x="2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713225" y="539500"/>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
        <p:nvSpPr>
          <p:cNvPr id="182" name="Google Shape;182;p27"/>
          <p:cNvSpPr txBox="1">
            <a:spLocks noGrp="1"/>
          </p:cNvSpPr>
          <p:nvPr>
            <p:ph type="subTitle" idx="1"/>
          </p:nvPr>
        </p:nvSpPr>
        <p:spPr>
          <a:xfrm>
            <a:off x="656525" y="3676000"/>
            <a:ext cx="2376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27"/>
          <p:cNvSpPr txBox="1">
            <a:spLocks noGrp="1"/>
          </p:cNvSpPr>
          <p:nvPr>
            <p:ph type="subTitle" idx="2"/>
          </p:nvPr>
        </p:nvSpPr>
        <p:spPr>
          <a:xfrm>
            <a:off x="656525" y="3201200"/>
            <a:ext cx="23760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SemiBold"/>
              <a:buNone/>
              <a:defRPr sz="2400">
                <a:latin typeface="Cinzel Decorative"/>
                <a:ea typeface="Cinzel Decorative"/>
                <a:cs typeface="Cinzel Decorative"/>
                <a:sym typeface="Cinzel Decorative"/>
              </a:defRPr>
            </a:lvl1pPr>
            <a:lvl2pPr lvl="1"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84" name="Google Shape;184;p27"/>
          <p:cNvSpPr txBox="1">
            <a:spLocks noGrp="1"/>
          </p:cNvSpPr>
          <p:nvPr>
            <p:ph type="subTitle" idx="3"/>
          </p:nvPr>
        </p:nvSpPr>
        <p:spPr>
          <a:xfrm>
            <a:off x="6111475" y="3676000"/>
            <a:ext cx="2376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7"/>
          <p:cNvSpPr txBox="1">
            <a:spLocks noGrp="1"/>
          </p:cNvSpPr>
          <p:nvPr>
            <p:ph type="subTitle" idx="4"/>
          </p:nvPr>
        </p:nvSpPr>
        <p:spPr>
          <a:xfrm>
            <a:off x="6111475" y="3201200"/>
            <a:ext cx="23760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SemiBold"/>
              <a:buNone/>
              <a:defRPr sz="2400">
                <a:latin typeface="Cinzel Decorative"/>
                <a:ea typeface="Cinzel Decorative"/>
                <a:cs typeface="Cinzel Decorative"/>
                <a:sym typeface="Cinzel Decorative"/>
              </a:defRPr>
            </a:lvl1pPr>
            <a:lvl2pPr lvl="1"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sp>
        <p:nvSpPr>
          <p:cNvPr id="186" name="Google Shape;186;p27"/>
          <p:cNvSpPr txBox="1">
            <a:spLocks noGrp="1"/>
          </p:cNvSpPr>
          <p:nvPr>
            <p:ph type="subTitle" idx="5"/>
          </p:nvPr>
        </p:nvSpPr>
        <p:spPr>
          <a:xfrm>
            <a:off x="3384000" y="3676000"/>
            <a:ext cx="23760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7"/>
          <p:cNvSpPr txBox="1">
            <a:spLocks noGrp="1"/>
          </p:cNvSpPr>
          <p:nvPr>
            <p:ph type="subTitle" idx="6"/>
          </p:nvPr>
        </p:nvSpPr>
        <p:spPr>
          <a:xfrm>
            <a:off x="3384000" y="3201200"/>
            <a:ext cx="23760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layfair Display SemiBold"/>
              <a:buNone/>
              <a:defRPr sz="2400">
                <a:latin typeface="Cinzel Decorative"/>
                <a:ea typeface="Cinzel Decorative"/>
                <a:cs typeface="Cinzel Decorative"/>
                <a:sym typeface="Cinzel Decorative"/>
              </a:defRPr>
            </a:lvl1pPr>
            <a:lvl2pPr lvl="1"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2pPr>
            <a:lvl3pPr lvl="2"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3pPr>
            <a:lvl4pPr lvl="3"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4pPr>
            <a:lvl5pPr lvl="4"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5pPr>
            <a:lvl6pPr lvl="5"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6pPr>
            <a:lvl7pPr lvl="6"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7pPr>
            <a:lvl8pPr lvl="7"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8pPr>
            <a:lvl9pPr lvl="8" algn="ctr" rtl="0">
              <a:lnSpc>
                <a:spcPct val="100000"/>
              </a:lnSpc>
              <a:spcBef>
                <a:spcPts val="0"/>
              </a:spcBef>
              <a:spcAft>
                <a:spcPts val="0"/>
              </a:spcAft>
              <a:buSzPts val="2400"/>
              <a:buFont typeface="Playfair Display SemiBold"/>
              <a:buNone/>
              <a:defRPr sz="2400">
                <a:latin typeface="Playfair Display SemiBold"/>
                <a:ea typeface="Playfair Display SemiBold"/>
                <a:cs typeface="Playfair Display SemiBold"/>
                <a:sym typeface="Playfair Display SemiBold"/>
              </a:defRPr>
            </a:lvl9pPr>
          </a:lstStyle>
          <a:p>
            <a:endParaRPr/>
          </a:p>
        </p:txBody>
      </p:sp>
      <p:cxnSp>
        <p:nvCxnSpPr>
          <p:cNvPr id="188" name="Google Shape;188;p27"/>
          <p:cNvCxnSpPr/>
          <p:nvPr/>
        </p:nvCxnSpPr>
        <p:spPr>
          <a:xfrm rot="10800000">
            <a:off x="713250" y="539500"/>
            <a:ext cx="7717500" cy="0"/>
          </a:xfrm>
          <a:prstGeom prst="straightConnector1">
            <a:avLst/>
          </a:prstGeom>
          <a:noFill/>
          <a:ln w="9525" cap="flat" cmpd="sng">
            <a:solidFill>
              <a:schemeClr val="dk1"/>
            </a:solidFill>
            <a:prstDash val="solid"/>
            <a:round/>
            <a:headEnd type="none" w="med" len="med"/>
            <a:tailEnd type="none" w="med" len="med"/>
          </a:ln>
        </p:spPr>
      </p:cxnSp>
      <p:pic>
        <p:nvPicPr>
          <p:cNvPr id="189" name="Google Shape;189;p27"/>
          <p:cNvPicPr preferRelativeResize="0"/>
          <p:nvPr/>
        </p:nvPicPr>
        <p:blipFill>
          <a:blip r:embed="rId2">
            <a:alphaModFix/>
          </a:blip>
          <a:stretch>
            <a:fillRect/>
          </a:stretch>
        </p:blipFill>
        <p:spPr>
          <a:xfrm>
            <a:off x="-815248" y="2273740"/>
            <a:ext cx="1223575" cy="1223575"/>
          </a:xfrm>
          <a:prstGeom prst="rect">
            <a:avLst/>
          </a:prstGeom>
          <a:noFill/>
          <a:ln>
            <a:noFill/>
          </a:ln>
        </p:spPr>
      </p:pic>
      <p:pic>
        <p:nvPicPr>
          <p:cNvPr id="190" name="Google Shape;190;p27"/>
          <p:cNvPicPr preferRelativeResize="0"/>
          <p:nvPr/>
        </p:nvPicPr>
        <p:blipFill>
          <a:blip r:embed="rId2">
            <a:alphaModFix/>
          </a:blip>
          <a:stretch>
            <a:fillRect/>
          </a:stretch>
        </p:blipFill>
        <p:spPr>
          <a:xfrm>
            <a:off x="8487474" y="849824"/>
            <a:ext cx="1678100" cy="1678100"/>
          </a:xfrm>
          <a:prstGeom prst="rect">
            <a:avLst/>
          </a:prstGeom>
          <a:noFill/>
          <a:ln>
            <a:noFill/>
          </a:ln>
        </p:spPr>
      </p:pic>
    </p:spTree>
    <p:extLst>
      <p:ext uri="{BB962C8B-B14F-4D97-AF65-F5344CB8AC3E}">
        <p14:creationId xmlns:p14="http://schemas.microsoft.com/office/powerpoint/2010/main" val="705257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body" idx="1"/>
          </p:nvPr>
        </p:nvSpPr>
        <p:spPr>
          <a:xfrm>
            <a:off x="720000" y="1215750"/>
            <a:ext cx="7710900" cy="399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4" name="Google Shape;34;p4"/>
          <p:cNvGrpSpPr/>
          <p:nvPr/>
        </p:nvGrpSpPr>
        <p:grpSpPr>
          <a:xfrm>
            <a:off x="518850" y="392550"/>
            <a:ext cx="8106300" cy="4358400"/>
            <a:chOff x="518850" y="392550"/>
            <a:chExt cx="8106300" cy="4358400"/>
          </a:xfrm>
        </p:grpSpPr>
        <p:grpSp>
          <p:nvGrpSpPr>
            <p:cNvPr id="35" name="Google Shape;35;p4"/>
            <p:cNvGrpSpPr/>
            <p:nvPr/>
          </p:nvGrpSpPr>
          <p:grpSpPr>
            <a:xfrm>
              <a:off x="518850" y="392550"/>
              <a:ext cx="8106300" cy="396000"/>
              <a:chOff x="518850" y="385283"/>
              <a:chExt cx="8106300" cy="396000"/>
            </a:xfrm>
          </p:grpSpPr>
          <p:cxnSp>
            <p:nvCxnSpPr>
              <p:cNvPr id="36" name="Google Shape;36;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37" name="Google Shape;37;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38" name="Google Shape;38;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39" name="Google Shape;39;p4"/>
            <p:cNvGrpSpPr/>
            <p:nvPr/>
          </p:nvGrpSpPr>
          <p:grpSpPr>
            <a:xfrm rot="10800000">
              <a:off x="518850" y="4354950"/>
              <a:ext cx="8106300" cy="396000"/>
              <a:chOff x="518850" y="385283"/>
              <a:chExt cx="8106300" cy="396000"/>
            </a:xfrm>
          </p:grpSpPr>
          <p:cxnSp>
            <p:nvCxnSpPr>
              <p:cNvPr id="40" name="Google Shape;40;p4"/>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4"/>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42" name="Google Shape;42;p4"/>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43" name="Google Shape;43;p4"/>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txBox="1">
            <a:spLocks noGrp="1"/>
          </p:cNvSpPr>
          <p:nvPr>
            <p:ph type="subTitle" idx="1"/>
          </p:nvPr>
        </p:nvSpPr>
        <p:spPr>
          <a:xfrm>
            <a:off x="3672296"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txBox="1">
            <a:spLocks noGrp="1"/>
          </p:cNvSpPr>
          <p:nvPr>
            <p:ph type="subTitle" idx="2"/>
          </p:nvPr>
        </p:nvSpPr>
        <p:spPr>
          <a:xfrm>
            <a:off x="720000" y="2477450"/>
            <a:ext cx="2742000" cy="16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3"/>
          </p:nvPr>
        </p:nvSpPr>
        <p:spPr>
          <a:xfrm>
            <a:off x="720000"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8" name="Google Shape;48;p5"/>
          <p:cNvSpPr txBox="1">
            <a:spLocks noGrp="1"/>
          </p:cNvSpPr>
          <p:nvPr>
            <p:ph type="subTitle" idx="4"/>
          </p:nvPr>
        </p:nvSpPr>
        <p:spPr>
          <a:xfrm>
            <a:off x="3672293" y="1827600"/>
            <a:ext cx="2742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9" name="Google Shape;49;p5"/>
          <p:cNvGrpSpPr/>
          <p:nvPr/>
        </p:nvGrpSpPr>
        <p:grpSpPr>
          <a:xfrm>
            <a:off x="518850" y="392550"/>
            <a:ext cx="8106300" cy="4358400"/>
            <a:chOff x="518850" y="392550"/>
            <a:chExt cx="8106300" cy="4358400"/>
          </a:xfrm>
        </p:grpSpPr>
        <p:grpSp>
          <p:nvGrpSpPr>
            <p:cNvPr id="50" name="Google Shape;50;p5"/>
            <p:cNvGrpSpPr/>
            <p:nvPr/>
          </p:nvGrpSpPr>
          <p:grpSpPr>
            <a:xfrm>
              <a:off x="518850" y="392550"/>
              <a:ext cx="8106300" cy="396000"/>
              <a:chOff x="518850" y="385283"/>
              <a:chExt cx="8106300" cy="396000"/>
            </a:xfrm>
          </p:grpSpPr>
          <p:cxnSp>
            <p:nvCxnSpPr>
              <p:cNvPr id="51" name="Google Shape;51;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3" name="Google Shape;53;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54" name="Google Shape;54;p5"/>
            <p:cNvGrpSpPr/>
            <p:nvPr/>
          </p:nvGrpSpPr>
          <p:grpSpPr>
            <a:xfrm rot="10800000">
              <a:off x="518850" y="4354950"/>
              <a:ext cx="8106300" cy="396000"/>
              <a:chOff x="518850" y="385283"/>
              <a:chExt cx="8106300" cy="396000"/>
            </a:xfrm>
          </p:grpSpPr>
          <p:cxnSp>
            <p:nvCxnSpPr>
              <p:cNvPr id="55" name="Google Shape;55;p5"/>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56" name="Google Shape;56;p5"/>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57" name="Google Shape;57;p5"/>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58" name="Google Shape;58;p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grpSp>
        <p:nvGrpSpPr>
          <p:cNvPr id="60" name="Google Shape;60;p6"/>
          <p:cNvGrpSpPr/>
          <p:nvPr/>
        </p:nvGrpSpPr>
        <p:grpSpPr>
          <a:xfrm>
            <a:off x="518850" y="392550"/>
            <a:ext cx="8106300" cy="4358400"/>
            <a:chOff x="518850" y="392550"/>
            <a:chExt cx="8106300" cy="4358400"/>
          </a:xfrm>
        </p:grpSpPr>
        <p:grpSp>
          <p:nvGrpSpPr>
            <p:cNvPr id="61" name="Google Shape;61;p6"/>
            <p:cNvGrpSpPr/>
            <p:nvPr/>
          </p:nvGrpSpPr>
          <p:grpSpPr>
            <a:xfrm>
              <a:off x="518850" y="392550"/>
              <a:ext cx="8106300" cy="396000"/>
              <a:chOff x="518850" y="385283"/>
              <a:chExt cx="8106300" cy="396000"/>
            </a:xfrm>
          </p:grpSpPr>
          <p:cxnSp>
            <p:nvCxnSpPr>
              <p:cNvPr id="62" name="Google Shape;62;p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64" name="Google Shape;64;p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65" name="Google Shape;65;p6"/>
            <p:cNvGrpSpPr/>
            <p:nvPr/>
          </p:nvGrpSpPr>
          <p:grpSpPr>
            <a:xfrm rot="10800000">
              <a:off x="518850" y="4354950"/>
              <a:ext cx="8106300" cy="396000"/>
              <a:chOff x="518850" y="385283"/>
              <a:chExt cx="8106300" cy="396000"/>
            </a:xfrm>
          </p:grpSpPr>
          <p:cxnSp>
            <p:nvCxnSpPr>
              <p:cNvPr id="66" name="Google Shape;66;p6"/>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6"/>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68" name="Google Shape;68;p6"/>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
        <p:nvSpPr>
          <p:cNvPr id="69" name="Google Shape;69;p6"/>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0"/>
        <p:cNvGrpSpPr/>
        <p:nvPr/>
      </p:nvGrpSpPr>
      <p:grpSpPr>
        <a:xfrm>
          <a:off x="0" y="0"/>
          <a:ext cx="0" cy="0"/>
          <a:chOff x="0" y="0"/>
          <a:chExt cx="0" cy="0"/>
        </a:xfrm>
      </p:grpSpPr>
      <p:sp>
        <p:nvSpPr>
          <p:cNvPr id="71" name="Google Shape;71;p7"/>
          <p:cNvSpPr txBox="1">
            <a:spLocks noGrp="1"/>
          </p:cNvSpPr>
          <p:nvPr>
            <p:ph type="subTitle" idx="1"/>
          </p:nvPr>
        </p:nvSpPr>
        <p:spPr>
          <a:xfrm>
            <a:off x="713225" y="1900863"/>
            <a:ext cx="4306500" cy="19827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2" name="Google Shape;72;p7"/>
          <p:cNvSpPr txBox="1">
            <a:spLocks noGrp="1"/>
          </p:cNvSpPr>
          <p:nvPr>
            <p:ph type="title"/>
          </p:nvPr>
        </p:nvSpPr>
        <p:spPr>
          <a:xfrm>
            <a:off x="713225" y="1259938"/>
            <a:ext cx="43065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7"/>
          <p:cNvSpPr>
            <a:spLocks noGrp="1"/>
          </p:cNvSpPr>
          <p:nvPr>
            <p:ph type="pic" idx="2"/>
          </p:nvPr>
        </p:nvSpPr>
        <p:spPr>
          <a:xfrm>
            <a:off x="5019725" y="965076"/>
            <a:ext cx="2203500" cy="3213300"/>
          </a:xfrm>
          <a:prstGeom prst="rect">
            <a:avLst/>
          </a:prstGeom>
          <a:noFill/>
          <a:ln w="19050" cap="flat" cmpd="sng">
            <a:solidFill>
              <a:schemeClr val="dk1"/>
            </a:solidFill>
            <a:prstDash val="solid"/>
            <a:round/>
            <a:headEnd type="none" w="sm" len="sm"/>
            <a:tailEnd type="none" w="sm" len="sm"/>
          </a:ln>
        </p:spPr>
      </p:sp>
      <p:grpSp>
        <p:nvGrpSpPr>
          <p:cNvPr id="74" name="Google Shape;74;p7"/>
          <p:cNvGrpSpPr/>
          <p:nvPr/>
        </p:nvGrpSpPr>
        <p:grpSpPr>
          <a:xfrm>
            <a:off x="518850" y="392550"/>
            <a:ext cx="8106300" cy="4358400"/>
            <a:chOff x="518850" y="392550"/>
            <a:chExt cx="8106300" cy="4358400"/>
          </a:xfrm>
        </p:grpSpPr>
        <p:grpSp>
          <p:nvGrpSpPr>
            <p:cNvPr id="75" name="Google Shape;75;p7"/>
            <p:cNvGrpSpPr/>
            <p:nvPr/>
          </p:nvGrpSpPr>
          <p:grpSpPr>
            <a:xfrm>
              <a:off x="518850" y="392550"/>
              <a:ext cx="8106300" cy="396000"/>
              <a:chOff x="518850" y="385283"/>
              <a:chExt cx="8106300" cy="396000"/>
            </a:xfrm>
          </p:grpSpPr>
          <p:cxnSp>
            <p:nvCxnSpPr>
              <p:cNvPr id="76" name="Google Shape;76;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78" name="Google Shape;78;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79" name="Google Shape;79;p7"/>
            <p:cNvGrpSpPr/>
            <p:nvPr/>
          </p:nvGrpSpPr>
          <p:grpSpPr>
            <a:xfrm rot="10800000">
              <a:off x="518850" y="4354950"/>
              <a:ext cx="8106300" cy="396000"/>
              <a:chOff x="518850" y="385283"/>
              <a:chExt cx="8106300" cy="396000"/>
            </a:xfrm>
          </p:grpSpPr>
          <p:cxnSp>
            <p:nvCxnSpPr>
              <p:cNvPr id="80" name="Google Shape;80;p7"/>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1" name="Google Shape;81;p7"/>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2" name="Google Shape;82;p7"/>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5" name="Google Shape;85;p8"/>
          <p:cNvGrpSpPr/>
          <p:nvPr/>
        </p:nvGrpSpPr>
        <p:grpSpPr>
          <a:xfrm>
            <a:off x="518850" y="392550"/>
            <a:ext cx="8106300" cy="4358400"/>
            <a:chOff x="518850" y="392550"/>
            <a:chExt cx="8106300" cy="4358400"/>
          </a:xfrm>
        </p:grpSpPr>
        <p:grpSp>
          <p:nvGrpSpPr>
            <p:cNvPr id="86" name="Google Shape;86;p8"/>
            <p:cNvGrpSpPr/>
            <p:nvPr/>
          </p:nvGrpSpPr>
          <p:grpSpPr>
            <a:xfrm>
              <a:off x="518850" y="392550"/>
              <a:ext cx="8106300" cy="396000"/>
              <a:chOff x="518850" y="385283"/>
              <a:chExt cx="8106300" cy="396000"/>
            </a:xfrm>
          </p:grpSpPr>
          <p:cxnSp>
            <p:nvCxnSpPr>
              <p:cNvPr id="87" name="Google Shape;87;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89" name="Google Shape;89;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90" name="Google Shape;90;p8"/>
            <p:cNvGrpSpPr/>
            <p:nvPr/>
          </p:nvGrpSpPr>
          <p:grpSpPr>
            <a:xfrm rot="10800000">
              <a:off x="518850" y="4354950"/>
              <a:ext cx="8106300" cy="396000"/>
              <a:chOff x="518850" y="385283"/>
              <a:chExt cx="8106300" cy="396000"/>
            </a:xfrm>
          </p:grpSpPr>
          <p:cxnSp>
            <p:nvCxnSpPr>
              <p:cNvPr id="91" name="Google Shape;91;p8"/>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8"/>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93" name="Google Shape;93;p8"/>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135550" y="1222639"/>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6" name="Google Shape;96;p9"/>
          <p:cNvSpPr txBox="1">
            <a:spLocks noGrp="1"/>
          </p:cNvSpPr>
          <p:nvPr>
            <p:ph type="subTitle" idx="1"/>
          </p:nvPr>
        </p:nvSpPr>
        <p:spPr>
          <a:xfrm>
            <a:off x="2135550" y="3339439"/>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7" name="Google Shape;97;p9"/>
          <p:cNvGrpSpPr/>
          <p:nvPr/>
        </p:nvGrpSpPr>
        <p:grpSpPr>
          <a:xfrm>
            <a:off x="518850" y="392550"/>
            <a:ext cx="8106300" cy="4358400"/>
            <a:chOff x="518850" y="392550"/>
            <a:chExt cx="8106300" cy="4358400"/>
          </a:xfrm>
        </p:grpSpPr>
        <p:grpSp>
          <p:nvGrpSpPr>
            <p:cNvPr id="98" name="Google Shape;98;p9"/>
            <p:cNvGrpSpPr/>
            <p:nvPr/>
          </p:nvGrpSpPr>
          <p:grpSpPr>
            <a:xfrm>
              <a:off x="518850" y="392550"/>
              <a:ext cx="8106300" cy="396000"/>
              <a:chOff x="518850" y="385283"/>
              <a:chExt cx="8106300" cy="396000"/>
            </a:xfrm>
          </p:grpSpPr>
          <p:cxnSp>
            <p:nvCxnSpPr>
              <p:cNvPr id="99" name="Google Shape;99;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0" name="Google Shape;100;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1" name="Google Shape;101;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nvGrpSpPr>
            <p:cNvPr id="102" name="Google Shape;102;p9"/>
            <p:cNvGrpSpPr/>
            <p:nvPr/>
          </p:nvGrpSpPr>
          <p:grpSpPr>
            <a:xfrm rot="10800000">
              <a:off x="518850" y="4354950"/>
              <a:ext cx="8106300" cy="396000"/>
              <a:chOff x="518850" y="385283"/>
              <a:chExt cx="8106300" cy="396000"/>
            </a:xfrm>
          </p:grpSpPr>
          <p:cxnSp>
            <p:nvCxnSpPr>
              <p:cNvPr id="103" name="Google Shape;103;p9"/>
              <p:cNvCxnSpPr/>
              <p:nvPr/>
            </p:nvCxnSpPr>
            <p:spPr>
              <a:xfrm>
                <a:off x="518850" y="390575"/>
                <a:ext cx="8106300" cy="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9"/>
              <p:cNvCxnSpPr/>
              <p:nvPr/>
            </p:nvCxnSpPr>
            <p:spPr>
              <a:xfrm>
                <a:off x="518850" y="385283"/>
                <a:ext cx="0" cy="396000"/>
              </a:xfrm>
              <a:prstGeom prst="straightConnector1">
                <a:avLst/>
              </a:prstGeom>
              <a:noFill/>
              <a:ln w="9525" cap="flat" cmpd="sng">
                <a:solidFill>
                  <a:schemeClr val="dk1"/>
                </a:solidFill>
                <a:prstDash val="solid"/>
                <a:round/>
                <a:headEnd type="none" w="med" len="med"/>
                <a:tailEnd type="oval" w="med" len="med"/>
              </a:ln>
            </p:spPr>
          </p:cxnSp>
          <p:cxnSp>
            <p:nvCxnSpPr>
              <p:cNvPr id="105" name="Google Shape;105;p9"/>
              <p:cNvCxnSpPr/>
              <p:nvPr/>
            </p:nvCxnSpPr>
            <p:spPr>
              <a:xfrm>
                <a:off x="8625150" y="385283"/>
                <a:ext cx="0" cy="396000"/>
              </a:xfrm>
              <a:prstGeom prst="straightConnector1">
                <a:avLst/>
              </a:prstGeom>
              <a:noFill/>
              <a:ln w="9525" cap="flat" cmpd="sng">
                <a:solidFill>
                  <a:schemeClr val="dk1"/>
                </a:solidFill>
                <a:prstDash val="solid"/>
                <a:round/>
                <a:headEnd type="none" w="med" len="med"/>
                <a:tailEnd type="oval"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10"/>
          <p:cNvSpPr>
            <a:spLocks noGrp="1"/>
          </p:cNvSpPr>
          <p:nvPr>
            <p:ph type="pic" idx="2"/>
          </p:nvPr>
        </p:nvSpPr>
        <p:spPr>
          <a:xfrm>
            <a:off x="0" y="0"/>
            <a:ext cx="9144000" cy="5143500"/>
          </a:xfrm>
          <a:prstGeom prst="rect">
            <a:avLst/>
          </a:prstGeom>
          <a:noFill/>
          <a:ln>
            <a:noFill/>
          </a:ln>
        </p:spPr>
      </p:sp>
      <p:sp>
        <p:nvSpPr>
          <p:cNvPr id="108" name="Google Shape;108;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61" r:id="rId10"/>
    <p:sldLayoutId id="2147483662" r:id="rId11"/>
    <p:sldLayoutId id="2147483664" r:id="rId12"/>
    <p:sldLayoutId id="2147483665" r:id="rId13"/>
    <p:sldLayoutId id="2147483666" r:id="rId14"/>
    <p:sldLayoutId id="21474836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24"/>
          <p:cNvSpPr txBox="1">
            <a:spLocks noGrp="1"/>
          </p:cNvSpPr>
          <p:nvPr>
            <p:ph type="ctrTitle"/>
          </p:nvPr>
        </p:nvSpPr>
        <p:spPr>
          <a:xfrm>
            <a:off x="604792" y="896656"/>
            <a:ext cx="4524559" cy="1494847"/>
          </a:xfrm>
          <a:prstGeom prst="rect">
            <a:avLst/>
          </a:prstGeom>
        </p:spPr>
        <p:txBody>
          <a:bodyPr spcFirstLastPara="1" wrap="square" lIns="91425" tIns="91425" rIns="91425" bIns="91425" anchor="b" anchorCtr="0">
            <a:noAutofit/>
          </a:bodyPr>
          <a:lstStyle/>
          <a:p>
            <a:r>
              <a:rPr lang="en" sz="1800">
                <a:latin typeface="Times New Roman"/>
              </a:rPr>
              <a:t>Next-Gen Care Systems: OpenCap Technology in Fall Detection and Alert Mechanisms.</a:t>
            </a:r>
            <a:endParaRPr lang="en-US">
              <a:latin typeface="Times New Roman"/>
            </a:endParaRPr>
          </a:p>
        </p:txBody>
      </p:sp>
      <p:sp>
        <p:nvSpPr>
          <p:cNvPr id="711" name="Google Shape;711;p24"/>
          <p:cNvSpPr txBox="1">
            <a:spLocks noGrp="1"/>
          </p:cNvSpPr>
          <p:nvPr>
            <p:ph type="subTitle" idx="1"/>
          </p:nvPr>
        </p:nvSpPr>
        <p:spPr>
          <a:xfrm>
            <a:off x="512427" y="2881889"/>
            <a:ext cx="4370100" cy="1031853"/>
          </a:xfrm>
          <a:prstGeom prst="rect">
            <a:avLst/>
          </a:prstGeom>
        </p:spPr>
        <p:txBody>
          <a:bodyPr spcFirstLastPara="1" wrap="square" lIns="91425" tIns="91425" rIns="91425" bIns="91425" anchor="t" anchorCtr="0">
            <a:noAutofit/>
          </a:bodyPr>
          <a:lstStyle/>
          <a:p>
            <a:pPr marL="0" indent="0"/>
            <a:r>
              <a:rPr lang="en" sz="1500" i="1">
                <a:latin typeface="Times New Roman"/>
              </a:rPr>
              <a:t>“When something is important enough, you do it even if the odds are not in your favor." </a:t>
            </a:r>
            <a:endParaRPr lang="en" sz="1500" i="1">
              <a:latin typeface="Times New Roman"/>
              <a:cs typeface="Times New Roman"/>
            </a:endParaRPr>
          </a:p>
          <a:p>
            <a:pPr marL="0" indent="0"/>
            <a:r>
              <a:rPr lang="en" sz="1500" i="1">
                <a:latin typeface="Times New Roman"/>
              </a:rPr>
              <a:t>- </a:t>
            </a:r>
            <a:r>
              <a:rPr lang="en" sz="1400" b="1">
                <a:latin typeface="Times New Roman"/>
              </a:rPr>
              <a:t>Elon Musk</a:t>
            </a:r>
            <a:endParaRPr lang="en" sz="1400" b="1" i="1">
              <a:latin typeface="Times New Roman"/>
              <a:cs typeface="Times New Roman"/>
            </a:endParaRPr>
          </a:p>
        </p:txBody>
      </p:sp>
      <p:grpSp>
        <p:nvGrpSpPr>
          <p:cNvPr id="712" name="Google Shape;712;p24"/>
          <p:cNvGrpSpPr/>
          <p:nvPr/>
        </p:nvGrpSpPr>
        <p:grpSpPr>
          <a:xfrm>
            <a:off x="5148240" y="1213448"/>
            <a:ext cx="3374953" cy="2676564"/>
            <a:chOff x="5148240" y="1213448"/>
            <a:chExt cx="3374953" cy="2676564"/>
          </a:xfrm>
        </p:grpSpPr>
        <p:grpSp>
          <p:nvGrpSpPr>
            <p:cNvPr id="713" name="Google Shape;713;p24"/>
            <p:cNvGrpSpPr/>
            <p:nvPr/>
          </p:nvGrpSpPr>
          <p:grpSpPr>
            <a:xfrm>
              <a:off x="8384122" y="2614871"/>
              <a:ext cx="139071" cy="139071"/>
              <a:chOff x="5448853" y="3419595"/>
              <a:chExt cx="78736" cy="78736"/>
            </a:xfrm>
          </p:grpSpPr>
          <p:sp>
            <p:nvSpPr>
              <p:cNvPr id="714" name="Google Shape;714;p24"/>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24"/>
            <p:cNvSpPr/>
            <p:nvPr/>
          </p:nvSpPr>
          <p:spPr>
            <a:xfrm>
              <a:off x="6756905" y="3331665"/>
              <a:ext cx="323574" cy="155533"/>
            </a:xfrm>
            <a:custGeom>
              <a:avLst/>
              <a:gdLst/>
              <a:ahLst/>
              <a:cxnLst/>
              <a:rect l="l" t="t" r="r" b="b"/>
              <a:pathLst>
                <a:path w="5484" h="2636" extrusionOk="0">
                  <a:moveTo>
                    <a:pt x="66" y="1"/>
                  </a:moveTo>
                  <a:cubicBezTo>
                    <a:pt x="29" y="1"/>
                    <a:pt x="1" y="19"/>
                    <a:pt x="1" y="56"/>
                  </a:cubicBezTo>
                  <a:lnTo>
                    <a:pt x="1" y="520"/>
                  </a:lnTo>
                  <a:cubicBezTo>
                    <a:pt x="1" y="548"/>
                    <a:pt x="29" y="576"/>
                    <a:pt x="66" y="576"/>
                  </a:cubicBezTo>
                  <a:cubicBezTo>
                    <a:pt x="94" y="576"/>
                    <a:pt x="121" y="548"/>
                    <a:pt x="121" y="520"/>
                  </a:cubicBezTo>
                  <a:lnTo>
                    <a:pt x="121" y="56"/>
                  </a:lnTo>
                  <a:cubicBezTo>
                    <a:pt x="121" y="19"/>
                    <a:pt x="94" y="1"/>
                    <a:pt x="66" y="1"/>
                  </a:cubicBezTo>
                  <a:close/>
                  <a:moveTo>
                    <a:pt x="66" y="928"/>
                  </a:moveTo>
                  <a:cubicBezTo>
                    <a:pt x="29" y="928"/>
                    <a:pt x="1" y="947"/>
                    <a:pt x="1" y="984"/>
                  </a:cubicBezTo>
                  <a:lnTo>
                    <a:pt x="1" y="1448"/>
                  </a:lnTo>
                  <a:cubicBezTo>
                    <a:pt x="1" y="1476"/>
                    <a:pt x="29" y="1503"/>
                    <a:pt x="66" y="1503"/>
                  </a:cubicBezTo>
                  <a:cubicBezTo>
                    <a:pt x="94" y="1503"/>
                    <a:pt x="121" y="1476"/>
                    <a:pt x="121" y="1448"/>
                  </a:cubicBezTo>
                  <a:lnTo>
                    <a:pt x="121" y="984"/>
                  </a:lnTo>
                  <a:cubicBezTo>
                    <a:pt x="121" y="947"/>
                    <a:pt x="94" y="928"/>
                    <a:pt x="66" y="928"/>
                  </a:cubicBezTo>
                  <a:close/>
                  <a:moveTo>
                    <a:pt x="66" y="1856"/>
                  </a:moveTo>
                  <a:cubicBezTo>
                    <a:pt x="29" y="1856"/>
                    <a:pt x="1" y="1875"/>
                    <a:pt x="1" y="1912"/>
                  </a:cubicBezTo>
                  <a:lnTo>
                    <a:pt x="1" y="2375"/>
                  </a:lnTo>
                  <a:cubicBezTo>
                    <a:pt x="1" y="2403"/>
                    <a:pt x="29" y="2431"/>
                    <a:pt x="66" y="2431"/>
                  </a:cubicBezTo>
                  <a:cubicBezTo>
                    <a:pt x="94" y="2431"/>
                    <a:pt x="121" y="2403"/>
                    <a:pt x="121" y="2375"/>
                  </a:cubicBezTo>
                  <a:lnTo>
                    <a:pt x="121" y="1912"/>
                  </a:lnTo>
                  <a:cubicBezTo>
                    <a:pt x="121" y="1875"/>
                    <a:pt x="94" y="1856"/>
                    <a:pt x="66" y="1856"/>
                  </a:cubicBezTo>
                  <a:close/>
                  <a:moveTo>
                    <a:pt x="316" y="2524"/>
                  </a:moveTo>
                  <a:cubicBezTo>
                    <a:pt x="288" y="2524"/>
                    <a:pt x="260" y="2552"/>
                    <a:pt x="260" y="2580"/>
                  </a:cubicBezTo>
                  <a:cubicBezTo>
                    <a:pt x="260" y="2617"/>
                    <a:pt x="288" y="2635"/>
                    <a:pt x="316" y="2635"/>
                  </a:cubicBezTo>
                  <a:lnTo>
                    <a:pt x="780" y="2635"/>
                  </a:lnTo>
                  <a:cubicBezTo>
                    <a:pt x="817" y="2635"/>
                    <a:pt x="845" y="2617"/>
                    <a:pt x="845" y="2580"/>
                  </a:cubicBezTo>
                  <a:cubicBezTo>
                    <a:pt x="845" y="2552"/>
                    <a:pt x="817" y="2524"/>
                    <a:pt x="780" y="2524"/>
                  </a:cubicBezTo>
                  <a:close/>
                  <a:moveTo>
                    <a:pt x="1244" y="2524"/>
                  </a:moveTo>
                  <a:cubicBezTo>
                    <a:pt x="1216" y="2524"/>
                    <a:pt x="1188" y="2552"/>
                    <a:pt x="1188" y="2580"/>
                  </a:cubicBezTo>
                  <a:cubicBezTo>
                    <a:pt x="1188" y="2617"/>
                    <a:pt x="1216" y="2635"/>
                    <a:pt x="1244" y="2635"/>
                  </a:cubicBezTo>
                  <a:lnTo>
                    <a:pt x="1708" y="2635"/>
                  </a:lnTo>
                  <a:cubicBezTo>
                    <a:pt x="1745" y="2635"/>
                    <a:pt x="1773" y="2617"/>
                    <a:pt x="1773" y="2580"/>
                  </a:cubicBezTo>
                  <a:cubicBezTo>
                    <a:pt x="1773" y="2552"/>
                    <a:pt x="1745" y="2524"/>
                    <a:pt x="1708" y="2524"/>
                  </a:cubicBezTo>
                  <a:close/>
                  <a:moveTo>
                    <a:pt x="2171" y="2524"/>
                  </a:moveTo>
                  <a:cubicBezTo>
                    <a:pt x="2144" y="2524"/>
                    <a:pt x="2116" y="2552"/>
                    <a:pt x="2116" y="2580"/>
                  </a:cubicBezTo>
                  <a:cubicBezTo>
                    <a:pt x="2116" y="2617"/>
                    <a:pt x="2144" y="2635"/>
                    <a:pt x="2171" y="2635"/>
                  </a:cubicBezTo>
                  <a:lnTo>
                    <a:pt x="2635" y="2635"/>
                  </a:lnTo>
                  <a:cubicBezTo>
                    <a:pt x="2672" y="2635"/>
                    <a:pt x="2700" y="2617"/>
                    <a:pt x="2700" y="2580"/>
                  </a:cubicBezTo>
                  <a:cubicBezTo>
                    <a:pt x="2700" y="2552"/>
                    <a:pt x="2672" y="2524"/>
                    <a:pt x="2635" y="2524"/>
                  </a:cubicBezTo>
                  <a:close/>
                  <a:moveTo>
                    <a:pt x="3099" y="2524"/>
                  </a:moveTo>
                  <a:cubicBezTo>
                    <a:pt x="3071" y="2524"/>
                    <a:pt x="3043" y="2552"/>
                    <a:pt x="3043" y="2580"/>
                  </a:cubicBezTo>
                  <a:cubicBezTo>
                    <a:pt x="3043" y="2617"/>
                    <a:pt x="3071" y="2635"/>
                    <a:pt x="3099" y="2635"/>
                  </a:cubicBezTo>
                  <a:lnTo>
                    <a:pt x="3563" y="2635"/>
                  </a:lnTo>
                  <a:cubicBezTo>
                    <a:pt x="3600" y="2635"/>
                    <a:pt x="3628" y="2617"/>
                    <a:pt x="3628" y="2580"/>
                  </a:cubicBezTo>
                  <a:cubicBezTo>
                    <a:pt x="3628" y="2552"/>
                    <a:pt x="3600" y="2524"/>
                    <a:pt x="3563" y="2524"/>
                  </a:cubicBezTo>
                  <a:close/>
                  <a:moveTo>
                    <a:pt x="4027" y="2524"/>
                  </a:moveTo>
                  <a:cubicBezTo>
                    <a:pt x="3999" y="2524"/>
                    <a:pt x="3971" y="2552"/>
                    <a:pt x="3971" y="2580"/>
                  </a:cubicBezTo>
                  <a:cubicBezTo>
                    <a:pt x="3971" y="2617"/>
                    <a:pt x="3999" y="2635"/>
                    <a:pt x="4027" y="2635"/>
                  </a:cubicBezTo>
                  <a:lnTo>
                    <a:pt x="4491" y="2635"/>
                  </a:lnTo>
                  <a:cubicBezTo>
                    <a:pt x="4528" y="2635"/>
                    <a:pt x="4556" y="2617"/>
                    <a:pt x="4556" y="2580"/>
                  </a:cubicBezTo>
                  <a:cubicBezTo>
                    <a:pt x="4556" y="2552"/>
                    <a:pt x="4528" y="2524"/>
                    <a:pt x="4491" y="2524"/>
                  </a:cubicBezTo>
                  <a:close/>
                  <a:moveTo>
                    <a:pt x="4954" y="2524"/>
                  </a:moveTo>
                  <a:cubicBezTo>
                    <a:pt x="4927" y="2524"/>
                    <a:pt x="4899" y="2552"/>
                    <a:pt x="4899" y="2580"/>
                  </a:cubicBezTo>
                  <a:cubicBezTo>
                    <a:pt x="4899" y="2617"/>
                    <a:pt x="4927" y="2635"/>
                    <a:pt x="4954" y="2635"/>
                  </a:cubicBezTo>
                  <a:lnTo>
                    <a:pt x="5418" y="2635"/>
                  </a:lnTo>
                  <a:cubicBezTo>
                    <a:pt x="5455" y="2635"/>
                    <a:pt x="5483" y="2617"/>
                    <a:pt x="5483" y="2580"/>
                  </a:cubicBezTo>
                  <a:cubicBezTo>
                    <a:pt x="5483" y="2552"/>
                    <a:pt x="5455" y="2524"/>
                    <a:pt x="5418" y="25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6048099" y="1992822"/>
              <a:ext cx="6608" cy="77235"/>
            </a:xfrm>
            <a:custGeom>
              <a:avLst/>
              <a:gdLst/>
              <a:ahLst/>
              <a:cxnLst/>
              <a:rect l="l" t="t" r="r" b="b"/>
              <a:pathLst>
                <a:path w="112" h="1309" extrusionOk="0">
                  <a:moveTo>
                    <a:pt x="56" y="1"/>
                  </a:moveTo>
                  <a:cubicBezTo>
                    <a:pt x="28" y="1"/>
                    <a:pt x="0" y="29"/>
                    <a:pt x="0" y="66"/>
                  </a:cubicBezTo>
                  <a:lnTo>
                    <a:pt x="0" y="326"/>
                  </a:lnTo>
                  <a:cubicBezTo>
                    <a:pt x="0" y="353"/>
                    <a:pt x="28" y="381"/>
                    <a:pt x="56" y="381"/>
                  </a:cubicBezTo>
                  <a:cubicBezTo>
                    <a:pt x="93" y="381"/>
                    <a:pt x="112" y="353"/>
                    <a:pt x="112" y="326"/>
                  </a:cubicBezTo>
                  <a:lnTo>
                    <a:pt x="112" y="66"/>
                  </a:lnTo>
                  <a:cubicBezTo>
                    <a:pt x="112" y="29"/>
                    <a:pt x="93" y="1"/>
                    <a:pt x="56" y="1"/>
                  </a:cubicBezTo>
                  <a:close/>
                  <a:moveTo>
                    <a:pt x="56" y="734"/>
                  </a:moveTo>
                  <a:cubicBezTo>
                    <a:pt x="28" y="734"/>
                    <a:pt x="0" y="752"/>
                    <a:pt x="0" y="789"/>
                  </a:cubicBezTo>
                  <a:lnTo>
                    <a:pt x="0" y="1253"/>
                  </a:lnTo>
                  <a:cubicBezTo>
                    <a:pt x="0" y="1281"/>
                    <a:pt x="28" y="1309"/>
                    <a:pt x="56" y="1309"/>
                  </a:cubicBezTo>
                  <a:cubicBezTo>
                    <a:pt x="93" y="1309"/>
                    <a:pt x="112" y="1281"/>
                    <a:pt x="112" y="1253"/>
                  </a:cubicBezTo>
                  <a:lnTo>
                    <a:pt x="112" y="789"/>
                  </a:lnTo>
                  <a:cubicBezTo>
                    <a:pt x="112" y="752"/>
                    <a:pt x="93" y="734"/>
                    <a:pt x="56" y="7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6344236" y="1821005"/>
              <a:ext cx="327350" cy="131400"/>
            </a:xfrm>
            <a:custGeom>
              <a:avLst/>
              <a:gdLst/>
              <a:ahLst/>
              <a:cxnLst/>
              <a:rect l="l" t="t" r="r" b="b"/>
              <a:pathLst>
                <a:path w="5548" h="2227" extrusionOk="0">
                  <a:moveTo>
                    <a:pt x="56" y="0"/>
                  </a:moveTo>
                  <a:cubicBezTo>
                    <a:pt x="28" y="0"/>
                    <a:pt x="0" y="28"/>
                    <a:pt x="0" y="56"/>
                  </a:cubicBezTo>
                  <a:cubicBezTo>
                    <a:pt x="0" y="93"/>
                    <a:pt x="28" y="111"/>
                    <a:pt x="56" y="111"/>
                  </a:cubicBezTo>
                  <a:lnTo>
                    <a:pt x="520" y="111"/>
                  </a:lnTo>
                  <a:cubicBezTo>
                    <a:pt x="557" y="111"/>
                    <a:pt x="585" y="93"/>
                    <a:pt x="585" y="56"/>
                  </a:cubicBezTo>
                  <a:cubicBezTo>
                    <a:pt x="585" y="28"/>
                    <a:pt x="557" y="0"/>
                    <a:pt x="520" y="0"/>
                  </a:cubicBezTo>
                  <a:close/>
                  <a:moveTo>
                    <a:pt x="983" y="0"/>
                  </a:moveTo>
                  <a:cubicBezTo>
                    <a:pt x="956" y="0"/>
                    <a:pt x="928" y="28"/>
                    <a:pt x="928" y="56"/>
                  </a:cubicBezTo>
                  <a:cubicBezTo>
                    <a:pt x="928" y="93"/>
                    <a:pt x="956" y="111"/>
                    <a:pt x="983" y="111"/>
                  </a:cubicBezTo>
                  <a:lnTo>
                    <a:pt x="1447" y="111"/>
                  </a:lnTo>
                  <a:cubicBezTo>
                    <a:pt x="1484" y="111"/>
                    <a:pt x="1512" y="93"/>
                    <a:pt x="1512" y="56"/>
                  </a:cubicBezTo>
                  <a:cubicBezTo>
                    <a:pt x="1512" y="28"/>
                    <a:pt x="1484" y="0"/>
                    <a:pt x="1447" y="0"/>
                  </a:cubicBezTo>
                  <a:close/>
                  <a:moveTo>
                    <a:pt x="1911" y="0"/>
                  </a:moveTo>
                  <a:cubicBezTo>
                    <a:pt x="1883" y="0"/>
                    <a:pt x="1855" y="28"/>
                    <a:pt x="1855" y="56"/>
                  </a:cubicBezTo>
                  <a:cubicBezTo>
                    <a:pt x="1855" y="93"/>
                    <a:pt x="1883" y="111"/>
                    <a:pt x="1911" y="111"/>
                  </a:cubicBezTo>
                  <a:lnTo>
                    <a:pt x="2375" y="111"/>
                  </a:lnTo>
                  <a:cubicBezTo>
                    <a:pt x="2412" y="111"/>
                    <a:pt x="2440" y="93"/>
                    <a:pt x="2440" y="56"/>
                  </a:cubicBezTo>
                  <a:cubicBezTo>
                    <a:pt x="2440" y="28"/>
                    <a:pt x="2412" y="0"/>
                    <a:pt x="2375" y="0"/>
                  </a:cubicBezTo>
                  <a:close/>
                  <a:moveTo>
                    <a:pt x="2839" y="0"/>
                  </a:moveTo>
                  <a:cubicBezTo>
                    <a:pt x="2811" y="0"/>
                    <a:pt x="2783" y="28"/>
                    <a:pt x="2783" y="56"/>
                  </a:cubicBezTo>
                  <a:cubicBezTo>
                    <a:pt x="2783" y="93"/>
                    <a:pt x="2811" y="111"/>
                    <a:pt x="2839" y="111"/>
                  </a:cubicBezTo>
                  <a:lnTo>
                    <a:pt x="3303" y="111"/>
                  </a:lnTo>
                  <a:cubicBezTo>
                    <a:pt x="3340" y="111"/>
                    <a:pt x="3368" y="93"/>
                    <a:pt x="3368" y="56"/>
                  </a:cubicBezTo>
                  <a:cubicBezTo>
                    <a:pt x="3368" y="28"/>
                    <a:pt x="3340" y="0"/>
                    <a:pt x="3303" y="0"/>
                  </a:cubicBezTo>
                  <a:close/>
                  <a:moveTo>
                    <a:pt x="3766" y="0"/>
                  </a:moveTo>
                  <a:cubicBezTo>
                    <a:pt x="3739" y="0"/>
                    <a:pt x="3711" y="19"/>
                    <a:pt x="3711" y="56"/>
                  </a:cubicBezTo>
                  <a:cubicBezTo>
                    <a:pt x="3711" y="93"/>
                    <a:pt x="3739" y="111"/>
                    <a:pt x="3766" y="111"/>
                  </a:cubicBezTo>
                  <a:lnTo>
                    <a:pt x="3850" y="111"/>
                  </a:lnTo>
                  <a:lnTo>
                    <a:pt x="3850" y="380"/>
                  </a:lnTo>
                  <a:cubicBezTo>
                    <a:pt x="3850" y="418"/>
                    <a:pt x="3878" y="436"/>
                    <a:pt x="3906" y="436"/>
                  </a:cubicBezTo>
                  <a:cubicBezTo>
                    <a:pt x="3943" y="436"/>
                    <a:pt x="3971" y="418"/>
                    <a:pt x="3971" y="380"/>
                  </a:cubicBezTo>
                  <a:lnTo>
                    <a:pt x="3971" y="56"/>
                  </a:lnTo>
                  <a:cubicBezTo>
                    <a:pt x="3971" y="19"/>
                    <a:pt x="3943" y="0"/>
                    <a:pt x="3906" y="0"/>
                  </a:cubicBezTo>
                  <a:close/>
                  <a:moveTo>
                    <a:pt x="3906" y="789"/>
                  </a:moveTo>
                  <a:cubicBezTo>
                    <a:pt x="3878" y="789"/>
                    <a:pt x="3850" y="816"/>
                    <a:pt x="3850" y="844"/>
                  </a:cubicBezTo>
                  <a:lnTo>
                    <a:pt x="3850" y="1308"/>
                  </a:lnTo>
                  <a:cubicBezTo>
                    <a:pt x="3850" y="1345"/>
                    <a:pt x="3878" y="1364"/>
                    <a:pt x="3906" y="1364"/>
                  </a:cubicBezTo>
                  <a:cubicBezTo>
                    <a:pt x="3943" y="1364"/>
                    <a:pt x="3971" y="1345"/>
                    <a:pt x="3971" y="1308"/>
                  </a:cubicBezTo>
                  <a:lnTo>
                    <a:pt x="3971" y="844"/>
                  </a:lnTo>
                  <a:cubicBezTo>
                    <a:pt x="3971" y="816"/>
                    <a:pt x="3943" y="789"/>
                    <a:pt x="3906" y="789"/>
                  </a:cubicBezTo>
                  <a:close/>
                  <a:moveTo>
                    <a:pt x="3906" y="1716"/>
                  </a:moveTo>
                  <a:cubicBezTo>
                    <a:pt x="3878" y="1716"/>
                    <a:pt x="3850" y="1744"/>
                    <a:pt x="3850" y="1772"/>
                  </a:cubicBezTo>
                  <a:lnTo>
                    <a:pt x="3850" y="2162"/>
                  </a:lnTo>
                  <a:cubicBezTo>
                    <a:pt x="3850" y="2199"/>
                    <a:pt x="3878" y="2227"/>
                    <a:pt x="3906" y="2227"/>
                  </a:cubicBezTo>
                  <a:lnTo>
                    <a:pt x="3980" y="2227"/>
                  </a:lnTo>
                  <a:cubicBezTo>
                    <a:pt x="4017" y="2227"/>
                    <a:pt x="4035" y="2199"/>
                    <a:pt x="4035" y="2162"/>
                  </a:cubicBezTo>
                  <a:cubicBezTo>
                    <a:pt x="4035" y="2134"/>
                    <a:pt x="4017" y="2106"/>
                    <a:pt x="3980" y="2106"/>
                  </a:cubicBezTo>
                  <a:lnTo>
                    <a:pt x="3971" y="2106"/>
                  </a:lnTo>
                  <a:lnTo>
                    <a:pt x="3971" y="1772"/>
                  </a:lnTo>
                  <a:cubicBezTo>
                    <a:pt x="3971" y="1744"/>
                    <a:pt x="3943" y="1716"/>
                    <a:pt x="3906" y="1716"/>
                  </a:cubicBezTo>
                  <a:close/>
                  <a:moveTo>
                    <a:pt x="4444" y="2106"/>
                  </a:moveTo>
                  <a:cubicBezTo>
                    <a:pt x="4416" y="2106"/>
                    <a:pt x="4388" y="2134"/>
                    <a:pt x="4388" y="2162"/>
                  </a:cubicBezTo>
                  <a:cubicBezTo>
                    <a:pt x="4388" y="2199"/>
                    <a:pt x="4416" y="2227"/>
                    <a:pt x="4444" y="2227"/>
                  </a:cubicBezTo>
                  <a:lnTo>
                    <a:pt x="4907" y="2227"/>
                  </a:lnTo>
                  <a:cubicBezTo>
                    <a:pt x="4945" y="2227"/>
                    <a:pt x="4963" y="2199"/>
                    <a:pt x="4963" y="2162"/>
                  </a:cubicBezTo>
                  <a:cubicBezTo>
                    <a:pt x="4963" y="2134"/>
                    <a:pt x="4945" y="2106"/>
                    <a:pt x="4907" y="2106"/>
                  </a:cubicBezTo>
                  <a:close/>
                  <a:moveTo>
                    <a:pt x="5371" y="2106"/>
                  </a:moveTo>
                  <a:cubicBezTo>
                    <a:pt x="5343" y="2106"/>
                    <a:pt x="5316" y="2134"/>
                    <a:pt x="5316" y="2162"/>
                  </a:cubicBezTo>
                  <a:cubicBezTo>
                    <a:pt x="5316" y="2199"/>
                    <a:pt x="5343" y="2227"/>
                    <a:pt x="5371" y="2227"/>
                  </a:cubicBezTo>
                  <a:lnTo>
                    <a:pt x="5492" y="2227"/>
                  </a:lnTo>
                  <a:cubicBezTo>
                    <a:pt x="5520" y="2227"/>
                    <a:pt x="5548" y="2199"/>
                    <a:pt x="5548" y="2162"/>
                  </a:cubicBezTo>
                  <a:cubicBezTo>
                    <a:pt x="5548" y="2134"/>
                    <a:pt x="5520" y="2106"/>
                    <a:pt x="5492" y="2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7379802" y="2174552"/>
              <a:ext cx="423171" cy="165917"/>
            </a:xfrm>
            <a:custGeom>
              <a:avLst/>
              <a:gdLst/>
              <a:ahLst/>
              <a:cxnLst/>
              <a:rect l="l" t="t" r="r" b="b"/>
              <a:pathLst>
                <a:path w="7172" h="2812" extrusionOk="0">
                  <a:moveTo>
                    <a:pt x="56" y="1"/>
                  </a:moveTo>
                  <a:cubicBezTo>
                    <a:pt x="28" y="1"/>
                    <a:pt x="1" y="29"/>
                    <a:pt x="1" y="66"/>
                  </a:cubicBezTo>
                  <a:cubicBezTo>
                    <a:pt x="1" y="94"/>
                    <a:pt x="28" y="121"/>
                    <a:pt x="56" y="121"/>
                  </a:cubicBezTo>
                  <a:lnTo>
                    <a:pt x="520" y="121"/>
                  </a:lnTo>
                  <a:cubicBezTo>
                    <a:pt x="557" y="121"/>
                    <a:pt x="576" y="94"/>
                    <a:pt x="576" y="66"/>
                  </a:cubicBezTo>
                  <a:cubicBezTo>
                    <a:pt x="576" y="29"/>
                    <a:pt x="557" y="1"/>
                    <a:pt x="520" y="1"/>
                  </a:cubicBezTo>
                  <a:close/>
                  <a:moveTo>
                    <a:pt x="984" y="1"/>
                  </a:moveTo>
                  <a:cubicBezTo>
                    <a:pt x="956" y="1"/>
                    <a:pt x="928" y="29"/>
                    <a:pt x="928" y="66"/>
                  </a:cubicBezTo>
                  <a:cubicBezTo>
                    <a:pt x="928" y="94"/>
                    <a:pt x="956" y="121"/>
                    <a:pt x="984" y="121"/>
                  </a:cubicBezTo>
                  <a:lnTo>
                    <a:pt x="1448" y="121"/>
                  </a:lnTo>
                  <a:cubicBezTo>
                    <a:pt x="1485" y="121"/>
                    <a:pt x="1503" y="94"/>
                    <a:pt x="1503" y="66"/>
                  </a:cubicBezTo>
                  <a:cubicBezTo>
                    <a:pt x="1503" y="29"/>
                    <a:pt x="1485" y="1"/>
                    <a:pt x="1448" y="1"/>
                  </a:cubicBezTo>
                  <a:close/>
                  <a:moveTo>
                    <a:pt x="1912" y="1"/>
                  </a:moveTo>
                  <a:cubicBezTo>
                    <a:pt x="1875" y="1"/>
                    <a:pt x="1856" y="29"/>
                    <a:pt x="1856" y="66"/>
                  </a:cubicBezTo>
                  <a:cubicBezTo>
                    <a:pt x="1856" y="94"/>
                    <a:pt x="1875" y="121"/>
                    <a:pt x="1912" y="121"/>
                  </a:cubicBezTo>
                  <a:lnTo>
                    <a:pt x="2264" y="121"/>
                  </a:lnTo>
                  <a:cubicBezTo>
                    <a:pt x="2273" y="149"/>
                    <a:pt x="2301" y="168"/>
                    <a:pt x="2329" y="168"/>
                  </a:cubicBezTo>
                  <a:cubicBezTo>
                    <a:pt x="2357" y="168"/>
                    <a:pt x="2385" y="149"/>
                    <a:pt x="2385" y="112"/>
                  </a:cubicBezTo>
                  <a:lnTo>
                    <a:pt x="2385" y="66"/>
                  </a:lnTo>
                  <a:cubicBezTo>
                    <a:pt x="2385" y="29"/>
                    <a:pt x="2357" y="1"/>
                    <a:pt x="2329" y="1"/>
                  </a:cubicBezTo>
                  <a:close/>
                  <a:moveTo>
                    <a:pt x="2329" y="520"/>
                  </a:moveTo>
                  <a:cubicBezTo>
                    <a:pt x="2292" y="520"/>
                    <a:pt x="2264" y="548"/>
                    <a:pt x="2264" y="576"/>
                  </a:cubicBezTo>
                  <a:lnTo>
                    <a:pt x="2264" y="1040"/>
                  </a:lnTo>
                  <a:cubicBezTo>
                    <a:pt x="2264" y="1068"/>
                    <a:pt x="2292" y="1095"/>
                    <a:pt x="2329" y="1095"/>
                  </a:cubicBezTo>
                  <a:cubicBezTo>
                    <a:pt x="2357" y="1095"/>
                    <a:pt x="2385" y="1077"/>
                    <a:pt x="2385" y="1040"/>
                  </a:cubicBezTo>
                  <a:lnTo>
                    <a:pt x="2385" y="576"/>
                  </a:lnTo>
                  <a:cubicBezTo>
                    <a:pt x="2385" y="548"/>
                    <a:pt x="2357" y="520"/>
                    <a:pt x="2329" y="520"/>
                  </a:cubicBezTo>
                  <a:close/>
                  <a:moveTo>
                    <a:pt x="2329" y="1448"/>
                  </a:moveTo>
                  <a:cubicBezTo>
                    <a:pt x="2292" y="1448"/>
                    <a:pt x="2264" y="1476"/>
                    <a:pt x="2264" y="1504"/>
                  </a:cubicBezTo>
                  <a:lnTo>
                    <a:pt x="2264" y="1680"/>
                  </a:lnTo>
                  <a:cubicBezTo>
                    <a:pt x="2264" y="1717"/>
                    <a:pt x="2292" y="1745"/>
                    <a:pt x="2329" y="1745"/>
                  </a:cubicBezTo>
                  <a:lnTo>
                    <a:pt x="2607" y="1745"/>
                  </a:lnTo>
                  <a:cubicBezTo>
                    <a:pt x="2644" y="1745"/>
                    <a:pt x="2672" y="1717"/>
                    <a:pt x="2672" y="1680"/>
                  </a:cubicBezTo>
                  <a:cubicBezTo>
                    <a:pt x="2672" y="1652"/>
                    <a:pt x="2644" y="1624"/>
                    <a:pt x="2607" y="1624"/>
                  </a:cubicBezTo>
                  <a:lnTo>
                    <a:pt x="2385" y="1624"/>
                  </a:lnTo>
                  <a:lnTo>
                    <a:pt x="2385" y="1504"/>
                  </a:lnTo>
                  <a:cubicBezTo>
                    <a:pt x="2385" y="1476"/>
                    <a:pt x="2357" y="1448"/>
                    <a:pt x="2329" y="1448"/>
                  </a:cubicBezTo>
                  <a:close/>
                  <a:moveTo>
                    <a:pt x="3071" y="1624"/>
                  </a:moveTo>
                  <a:cubicBezTo>
                    <a:pt x="3043" y="1624"/>
                    <a:pt x="3016" y="1652"/>
                    <a:pt x="3016" y="1680"/>
                  </a:cubicBezTo>
                  <a:cubicBezTo>
                    <a:pt x="3016" y="1717"/>
                    <a:pt x="3043" y="1745"/>
                    <a:pt x="3071" y="1745"/>
                  </a:cubicBezTo>
                  <a:lnTo>
                    <a:pt x="3535" y="1745"/>
                  </a:lnTo>
                  <a:cubicBezTo>
                    <a:pt x="3572" y="1745"/>
                    <a:pt x="3600" y="1717"/>
                    <a:pt x="3600" y="1680"/>
                  </a:cubicBezTo>
                  <a:cubicBezTo>
                    <a:pt x="3600" y="1652"/>
                    <a:pt x="3572" y="1624"/>
                    <a:pt x="3535" y="1624"/>
                  </a:cubicBezTo>
                  <a:close/>
                  <a:moveTo>
                    <a:pt x="3999" y="1624"/>
                  </a:moveTo>
                  <a:cubicBezTo>
                    <a:pt x="3971" y="1624"/>
                    <a:pt x="3943" y="1652"/>
                    <a:pt x="3943" y="1680"/>
                  </a:cubicBezTo>
                  <a:cubicBezTo>
                    <a:pt x="3943" y="1717"/>
                    <a:pt x="3971" y="1745"/>
                    <a:pt x="3999" y="1745"/>
                  </a:cubicBezTo>
                  <a:lnTo>
                    <a:pt x="4463" y="1745"/>
                  </a:lnTo>
                  <a:cubicBezTo>
                    <a:pt x="4500" y="1745"/>
                    <a:pt x="4528" y="1717"/>
                    <a:pt x="4528" y="1680"/>
                  </a:cubicBezTo>
                  <a:cubicBezTo>
                    <a:pt x="4528" y="1652"/>
                    <a:pt x="4500" y="1624"/>
                    <a:pt x="4463" y="1624"/>
                  </a:cubicBezTo>
                  <a:close/>
                  <a:moveTo>
                    <a:pt x="4927" y="1624"/>
                  </a:moveTo>
                  <a:cubicBezTo>
                    <a:pt x="4899" y="1624"/>
                    <a:pt x="4871" y="1652"/>
                    <a:pt x="4871" y="1680"/>
                  </a:cubicBezTo>
                  <a:cubicBezTo>
                    <a:pt x="4871" y="1717"/>
                    <a:pt x="4899" y="1745"/>
                    <a:pt x="4927" y="1745"/>
                  </a:cubicBezTo>
                  <a:lnTo>
                    <a:pt x="5390" y="1745"/>
                  </a:lnTo>
                  <a:cubicBezTo>
                    <a:pt x="5427" y="1745"/>
                    <a:pt x="5455" y="1717"/>
                    <a:pt x="5455" y="1680"/>
                  </a:cubicBezTo>
                  <a:cubicBezTo>
                    <a:pt x="5455" y="1652"/>
                    <a:pt x="5427" y="1624"/>
                    <a:pt x="5390" y="1624"/>
                  </a:cubicBezTo>
                  <a:close/>
                  <a:moveTo>
                    <a:pt x="5854" y="1624"/>
                  </a:moveTo>
                  <a:cubicBezTo>
                    <a:pt x="5826" y="1624"/>
                    <a:pt x="5799" y="1652"/>
                    <a:pt x="5799" y="1680"/>
                  </a:cubicBezTo>
                  <a:cubicBezTo>
                    <a:pt x="5799" y="1717"/>
                    <a:pt x="5826" y="1745"/>
                    <a:pt x="5854" y="1745"/>
                  </a:cubicBezTo>
                  <a:lnTo>
                    <a:pt x="6318" y="1745"/>
                  </a:lnTo>
                  <a:cubicBezTo>
                    <a:pt x="6355" y="1745"/>
                    <a:pt x="6383" y="1717"/>
                    <a:pt x="6383" y="1680"/>
                  </a:cubicBezTo>
                  <a:cubicBezTo>
                    <a:pt x="6383" y="1652"/>
                    <a:pt x="6355" y="1624"/>
                    <a:pt x="6318" y="1624"/>
                  </a:cubicBezTo>
                  <a:close/>
                  <a:moveTo>
                    <a:pt x="6782" y="1624"/>
                  </a:moveTo>
                  <a:cubicBezTo>
                    <a:pt x="6754" y="1624"/>
                    <a:pt x="6726" y="1652"/>
                    <a:pt x="6726" y="1689"/>
                  </a:cubicBezTo>
                  <a:cubicBezTo>
                    <a:pt x="6726" y="1717"/>
                    <a:pt x="6754" y="1745"/>
                    <a:pt x="6782" y="1745"/>
                  </a:cubicBezTo>
                  <a:lnTo>
                    <a:pt x="7051" y="1745"/>
                  </a:lnTo>
                  <a:lnTo>
                    <a:pt x="7051" y="1828"/>
                  </a:lnTo>
                  <a:cubicBezTo>
                    <a:pt x="7051" y="1856"/>
                    <a:pt x="7079" y="1884"/>
                    <a:pt x="7107" y="1884"/>
                  </a:cubicBezTo>
                  <a:cubicBezTo>
                    <a:pt x="7144" y="1884"/>
                    <a:pt x="7172" y="1856"/>
                    <a:pt x="7172" y="1828"/>
                  </a:cubicBezTo>
                  <a:lnTo>
                    <a:pt x="7172" y="1689"/>
                  </a:lnTo>
                  <a:cubicBezTo>
                    <a:pt x="7172" y="1652"/>
                    <a:pt x="7144" y="1624"/>
                    <a:pt x="7107" y="1624"/>
                  </a:cubicBezTo>
                  <a:close/>
                  <a:moveTo>
                    <a:pt x="7107" y="2227"/>
                  </a:moveTo>
                  <a:cubicBezTo>
                    <a:pt x="7079" y="2227"/>
                    <a:pt x="7051" y="2255"/>
                    <a:pt x="7051" y="2292"/>
                  </a:cubicBezTo>
                  <a:lnTo>
                    <a:pt x="7051" y="2756"/>
                  </a:lnTo>
                  <a:cubicBezTo>
                    <a:pt x="7051" y="2784"/>
                    <a:pt x="7079" y="2812"/>
                    <a:pt x="7107" y="2812"/>
                  </a:cubicBezTo>
                  <a:cubicBezTo>
                    <a:pt x="7144" y="2812"/>
                    <a:pt x="7172" y="2784"/>
                    <a:pt x="7172" y="2756"/>
                  </a:cubicBezTo>
                  <a:lnTo>
                    <a:pt x="7172" y="2292"/>
                  </a:lnTo>
                  <a:cubicBezTo>
                    <a:pt x="7172" y="2255"/>
                    <a:pt x="7144" y="2227"/>
                    <a:pt x="7107" y="2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7580708" y="2958941"/>
              <a:ext cx="85437" cy="160430"/>
            </a:xfrm>
            <a:custGeom>
              <a:avLst/>
              <a:gdLst/>
              <a:ahLst/>
              <a:cxnLst/>
              <a:rect l="l" t="t" r="r" b="b"/>
              <a:pathLst>
                <a:path w="1448" h="2719" extrusionOk="0">
                  <a:moveTo>
                    <a:pt x="1392" y="0"/>
                  </a:moveTo>
                  <a:cubicBezTo>
                    <a:pt x="1364" y="0"/>
                    <a:pt x="1336" y="28"/>
                    <a:pt x="1336" y="65"/>
                  </a:cubicBezTo>
                  <a:lnTo>
                    <a:pt x="1336" y="529"/>
                  </a:lnTo>
                  <a:cubicBezTo>
                    <a:pt x="1336" y="557"/>
                    <a:pt x="1364" y="585"/>
                    <a:pt x="1392" y="585"/>
                  </a:cubicBezTo>
                  <a:cubicBezTo>
                    <a:pt x="1429" y="585"/>
                    <a:pt x="1447" y="557"/>
                    <a:pt x="1447" y="529"/>
                  </a:cubicBezTo>
                  <a:lnTo>
                    <a:pt x="1447" y="65"/>
                  </a:lnTo>
                  <a:cubicBezTo>
                    <a:pt x="1447" y="28"/>
                    <a:pt x="1429" y="0"/>
                    <a:pt x="1392" y="0"/>
                  </a:cubicBezTo>
                  <a:close/>
                  <a:moveTo>
                    <a:pt x="1392" y="928"/>
                  </a:moveTo>
                  <a:cubicBezTo>
                    <a:pt x="1364" y="928"/>
                    <a:pt x="1336" y="956"/>
                    <a:pt x="1336" y="993"/>
                  </a:cubicBezTo>
                  <a:lnTo>
                    <a:pt x="1336" y="1457"/>
                  </a:lnTo>
                  <a:cubicBezTo>
                    <a:pt x="1336" y="1485"/>
                    <a:pt x="1364" y="1512"/>
                    <a:pt x="1392" y="1512"/>
                  </a:cubicBezTo>
                  <a:cubicBezTo>
                    <a:pt x="1429" y="1512"/>
                    <a:pt x="1447" y="1485"/>
                    <a:pt x="1447" y="1457"/>
                  </a:cubicBezTo>
                  <a:lnTo>
                    <a:pt x="1447" y="993"/>
                  </a:lnTo>
                  <a:cubicBezTo>
                    <a:pt x="1447" y="956"/>
                    <a:pt x="1429" y="928"/>
                    <a:pt x="1392" y="928"/>
                  </a:cubicBezTo>
                  <a:close/>
                  <a:moveTo>
                    <a:pt x="520" y="1447"/>
                  </a:moveTo>
                  <a:cubicBezTo>
                    <a:pt x="483" y="1447"/>
                    <a:pt x="455" y="1475"/>
                    <a:pt x="455" y="1503"/>
                  </a:cubicBezTo>
                  <a:cubicBezTo>
                    <a:pt x="455" y="1540"/>
                    <a:pt x="483" y="1559"/>
                    <a:pt x="520" y="1559"/>
                  </a:cubicBezTo>
                  <a:lnTo>
                    <a:pt x="983" y="1559"/>
                  </a:lnTo>
                  <a:cubicBezTo>
                    <a:pt x="1011" y="1559"/>
                    <a:pt x="1039" y="1540"/>
                    <a:pt x="1039" y="1503"/>
                  </a:cubicBezTo>
                  <a:cubicBezTo>
                    <a:pt x="1039" y="1475"/>
                    <a:pt x="1011" y="1447"/>
                    <a:pt x="983" y="1447"/>
                  </a:cubicBezTo>
                  <a:close/>
                  <a:moveTo>
                    <a:pt x="56" y="1447"/>
                  </a:moveTo>
                  <a:cubicBezTo>
                    <a:pt x="28" y="1447"/>
                    <a:pt x="0" y="1475"/>
                    <a:pt x="0" y="1503"/>
                  </a:cubicBezTo>
                  <a:lnTo>
                    <a:pt x="0" y="1967"/>
                  </a:lnTo>
                  <a:cubicBezTo>
                    <a:pt x="0" y="2004"/>
                    <a:pt x="28" y="2032"/>
                    <a:pt x="56" y="2032"/>
                  </a:cubicBezTo>
                  <a:cubicBezTo>
                    <a:pt x="93" y="2032"/>
                    <a:pt x="111" y="2004"/>
                    <a:pt x="111" y="1967"/>
                  </a:cubicBezTo>
                  <a:lnTo>
                    <a:pt x="111" y="1503"/>
                  </a:lnTo>
                  <a:cubicBezTo>
                    <a:pt x="111" y="1475"/>
                    <a:pt x="93" y="1447"/>
                    <a:pt x="56" y="1447"/>
                  </a:cubicBezTo>
                  <a:close/>
                  <a:moveTo>
                    <a:pt x="56" y="2375"/>
                  </a:moveTo>
                  <a:cubicBezTo>
                    <a:pt x="28" y="2375"/>
                    <a:pt x="0" y="2403"/>
                    <a:pt x="0" y="2431"/>
                  </a:cubicBezTo>
                  <a:lnTo>
                    <a:pt x="0" y="2653"/>
                  </a:lnTo>
                  <a:cubicBezTo>
                    <a:pt x="0" y="2690"/>
                    <a:pt x="28" y="2718"/>
                    <a:pt x="56" y="2718"/>
                  </a:cubicBezTo>
                  <a:cubicBezTo>
                    <a:pt x="93" y="2718"/>
                    <a:pt x="111" y="2690"/>
                    <a:pt x="111" y="2653"/>
                  </a:cubicBezTo>
                  <a:lnTo>
                    <a:pt x="111" y="2431"/>
                  </a:lnTo>
                  <a:cubicBezTo>
                    <a:pt x="111" y="2403"/>
                    <a:pt x="93" y="2375"/>
                    <a:pt x="56" y="23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8240247" y="1261064"/>
              <a:ext cx="108448" cy="108389"/>
            </a:xfrm>
            <a:custGeom>
              <a:avLst/>
              <a:gdLst/>
              <a:ahLst/>
              <a:cxnLst/>
              <a:rect l="l" t="t" r="r" b="b"/>
              <a:pathLst>
                <a:path w="1838" h="1837" extrusionOk="0">
                  <a:moveTo>
                    <a:pt x="928" y="186"/>
                  </a:moveTo>
                  <a:lnTo>
                    <a:pt x="1179" y="649"/>
                  </a:lnTo>
                  <a:cubicBezTo>
                    <a:pt x="1179" y="659"/>
                    <a:pt x="1188" y="659"/>
                    <a:pt x="1197" y="668"/>
                  </a:cubicBezTo>
                  <a:lnTo>
                    <a:pt x="1661" y="928"/>
                  </a:lnTo>
                  <a:lnTo>
                    <a:pt x="1197" y="1178"/>
                  </a:lnTo>
                  <a:cubicBezTo>
                    <a:pt x="1188" y="1178"/>
                    <a:pt x="1179" y="1188"/>
                    <a:pt x="1179" y="1197"/>
                  </a:cubicBezTo>
                  <a:lnTo>
                    <a:pt x="919" y="1661"/>
                  </a:lnTo>
                  <a:lnTo>
                    <a:pt x="669" y="1197"/>
                  </a:lnTo>
                  <a:cubicBezTo>
                    <a:pt x="659" y="1188"/>
                    <a:pt x="650" y="1178"/>
                    <a:pt x="641" y="1178"/>
                  </a:cubicBezTo>
                  <a:lnTo>
                    <a:pt x="186" y="918"/>
                  </a:lnTo>
                  <a:lnTo>
                    <a:pt x="650" y="668"/>
                  </a:lnTo>
                  <a:cubicBezTo>
                    <a:pt x="659" y="659"/>
                    <a:pt x="659" y="649"/>
                    <a:pt x="669" y="640"/>
                  </a:cubicBezTo>
                  <a:lnTo>
                    <a:pt x="928" y="186"/>
                  </a:lnTo>
                  <a:close/>
                  <a:moveTo>
                    <a:pt x="928" y="0"/>
                  </a:moveTo>
                  <a:cubicBezTo>
                    <a:pt x="900" y="0"/>
                    <a:pt x="882" y="9"/>
                    <a:pt x="873" y="28"/>
                  </a:cubicBezTo>
                  <a:lnTo>
                    <a:pt x="576" y="575"/>
                  </a:lnTo>
                  <a:lnTo>
                    <a:pt x="28" y="863"/>
                  </a:lnTo>
                  <a:cubicBezTo>
                    <a:pt x="10" y="881"/>
                    <a:pt x="1" y="900"/>
                    <a:pt x="1" y="918"/>
                  </a:cubicBezTo>
                  <a:cubicBezTo>
                    <a:pt x="1" y="937"/>
                    <a:pt x="10" y="956"/>
                    <a:pt x="28" y="965"/>
                  </a:cubicBezTo>
                  <a:lnTo>
                    <a:pt x="576" y="1271"/>
                  </a:lnTo>
                  <a:lnTo>
                    <a:pt x="863" y="1809"/>
                  </a:lnTo>
                  <a:cubicBezTo>
                    <a:pt x="882" y="1828"/>
                    <a:pt x="900" y="1837"/>
                    <a:pt x="919" y="1837"/>
                  </a:cubicBezTo>
                  <a:cubicBezTo>
                    <a:pt x="938" y="1837"/>
                    <a:pt x="956" y="1828"/>
                    <a:pt x="975" y="1809"/>
                  </a:cubicBezTo>
                  <a:lnTo>
                    <a:pt x="1271" y="1271"/>
                  </a:lnTo>
                  <a:lnTo>
                    <a:pt x="1810" y="974"/>
                  </a:lnTo>
                  <a:cubicBezTo>
                    <a:pt x="1828" y="965"/>
                    <a:pt x="1837" y="946"/>
                    <a:pt x="1837" y="928"/>
                  </a:cubicBezTo>
                  <a:cubicBezTo>
                    <a:pt x="1837" y="900"/>
                    <a:pt x="1828" y="881"/>
                    <a:pt x="1810" y="872"/>
                  </a:cubicBezTo>
                  <a:lnTo>
                    <a:pt x="1271" y="575"/>
                  </a:lnTo>
                  <a:lnTo>
                    <a:pt x="975" y="28"/>
                  </a:lnTo>
                  <a:cubicBezTo>
                    <a:pt x="965" y="9"/>
                    <a:pt x="947"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6505138" y="1371577"/>
              <a:ext cx="121547" cy="121075"/>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5442194" y="1567291"/>
              <a:ext cx="33986" cy="33160"/>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5509517" y="1499968"/>
              <a:ext cx="33986" cy="33160"/>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5442194" y="1499968"/>
              <a:ext cx="33986" cy="33160"/>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5509517" y="1567291"/>
              <a:ext cx="33986" cy="33160"/>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8380379" y="2008694"/>
              <a:ext cx="26315" cy="25784"/>
            </a:xfrm>
            <a:custGeom>
              <a:avLst/>
              <a:gdLst/>
              <a:ahLst/>
              <a:cxnLst/>
              <a:rect l="l" t="t" r="r" b="b"/>
              <a:pathLst>
                <a:path w="446" h="437" extrusionOk="0">
                  <a:moveTo>
                    <a:pt x="0" y="437"/>
                  </a:moveTo>
                  <a:lnTo>
                    <a:pt x="44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a:off x="8380379" y="1940840"/>
              <a:ext cx="26315" cy="26315"/>
            </a:xfrm>
            <a:custGeom>
              <a:avLst/>
              <a:gdLst/>
              <a:ahLst/>
              <a:cxnLst/>
              <a:rect l="l" t="t" r="r" b="b"/>
              <a:pathLst>
                <a:path w="446" h="446" extrusionOk="0">
                  <a:moveTo>
                    <a:pt x="0" y="1"/>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a:off x="7173999" y="2893271"/>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7173999" y="2988502"/>
              <a:ext cx="6608" cy="43839"/>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7203028"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7107797" y="2959472"/>
              <a:ext cx="43839" cy="6608"/>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7130750" y="2983015"/>
              <a:ext cx="25784" cy="26315"/>
            </a:xfrm>
            <a:custGeom>
              <a:avLst/>
              <a:gdLst/>
              <a:ahLst/>
              <a:cxnLst/>
              <a:rect l="l" t="t" r="r" b="b"/>
              <a:pathLst>
                <a:path w="437" h="446" extrusionOk="0">
                  <a:moveTo>
                    <a:pt x="1" y="446"/>
                  </a:moveTo>
                  <a:lnTo>
                    <a:pt x="43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7126914" y="2979592"/>
              <a:ext cx="33986" cy="33573"/>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4"/>
            <p:cNvSpPr/>
            <p:nvPr/>
          </p:nvSpPr>
          <p:spPr>
            <a:xfrm>
              <a:off x="7198072" y="2915692"/>
              <a:ext cx="26374" cy="26315"/>
            </a:xfrm>
            <a:custGeom>
              <a:avLst/>
              <a:gdLst/>
              <a:ahLst/>
              <a:cxnLst/>
              <a:rect l="l" t="t" r="r" b="b"/>
              <a:pathLst>
                <a:path w="447" h="446" extrusionOk="0">
                  <a:moveTo>
                    <a:pt x="1" y="446"/>
                  </a:moveTo>
                  <a:lnTo>
                    <a:pt x="446"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4"/>
            <p:cNvSpPr/>
            <p:nvPr/>
          </p:nvSpPr>
          <p:spPr>
            <a:xfrm>
              <a:off x="7194237" y="2912270"/>
              <a:ext cx="33986" cy="33042"/>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4"/>
            <p:cNvSpPr/>
            <p:nvPr/>
          </p:nvSpPr>
          <p:spPr>
            <a:xfrm>
              <a:off x="7130750" y="2915692"/>
              <a:ext cx="25784" cy="26315"/>
            </a:xfrm>
            <a:custGeom>
              <a:avLst/>
              <a:gdLst/>
              <a:ahLst/>
              <a:cxnLst/>
              <a:rect l="l" t="t" r="r" b="b"/>
              <a:pathLst>
                <a:path w="437" h="446" extrusionOk="0">
                  <a:moveTo>
                    <a:pt x="1" y="0"/>
                  </a:moveTo>
                  <a:lnTo>
                    <a:pt x="437"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4"/>
            <p:cNvSpPr/>
            <p:nvPr/>
          </p:nvSpPr>
          <p:spPr>
            <a:xfrm>
              <a:off x="7126914" y="2912270"/>
              <a:ext cx="33986" cy="33042"/>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4"/>
            <p:cNvSpPr/>
            <p:nvPr/>
          </p:nvSpPr>
          <p:spPr>
            <a:xfrm>
              <a:off x="7198072" y="2983015"/>
              <a:ext cx="26374" cy="26315"/>
            </a:xfrm>
            <a:custGeom>
              <a:avLst/>
              <a:gdLst/>
              <a:ahLst/>
              <a:cxnLst/>
              <a:rect l="l" t="t" r="r" b="b"/>
              <a:pathLst>
                <a:path w="447" h="446" extrusionOk="0">
                  <a:moveTo>
                    <a:pt x="1" y="0"/>
                  </a:moveTo>
                  <a:lnTo>
                    <a:pt x="446"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4"/>
            <p:cNvSpPr/>
            <p:nvPr/>
          </p:nvSpPr>
          <p:spPr>
            <a:xfrm>
              <a:off x="7194237" y="2979592"/>
              <a:ext cx="33986" cy="33573"/>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4"/>
            <p:cNvSpPr/>
            <p:nvPr/>
          </p:nvSpPr>
          <p:spPr>
            <a:xfrm>
              <a:off x="6401705" y="1879536"/>
              <a:ext cx="52572" cy="52041"/>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4"/>
            <p:cNvSpPr/>
            <p:nvPr/>
          </p:nvSpPr>
          <p:spPr>
            <a:xfrm>
              <a:off x="8286210" y="1697806"/>
              <a:ext cx="47144" cy="47675"/>
            </a:xfrm>
            <a:custGeom>
              <a:avLst/>
              <a:gdLst/>
              <a:ahLst/>
              <a:cxnLst/>
              <a:rect l="l" t="t" r="r" b="b"/>
              <a:pathLst>
                <a:path w="799" h="808" extrusionOk="0">
                  <a:moveTo>
                    <a:pt x="400" y="112"/>
                  </a:moveTo>
                  <a:cubicBezTo>
                    <a:pt x="557" y="112"/>
                    <a:pt x="687" y="242"/>
                    <a:pt x="687" y="400"/>
                  </a:cubicBezTo>
                  <a:cubicBezTo>
                    <a:pt x="687" y="557"/>
                    <a:pt x="557" y="687"/>
                    <a:pt x="400" y="687"/>
                  </a:cubicBezTo>
                  <a:cubicBezTo>
                    <a:pt x="242" y="687"/>
                    <a:pt x="112" y="557"/>
                    <a:pt x="112" y="400"/>
                  </a:cubicBezTo>
                  <a:cubicBezTo>
                    <a:pt x="112" y="242"/>
                    <a:pt x="242" y="112"/>
                    <a:pt x="400" y="112"/>
                  </a:cubicBezTo>
                  <a:close/>
                  <a:moveTo>
                    <a:pt x="400" y="1"/>
                  </a:moveTo>
                  <a:cubicBezTo>
                    <a:pt x="177" y="1"/>
                    <a:pt x="1" y="177"/>
                    <a:pt x="1" y="400"/>
                  </a:cubicBezTo>
                  <a:cubicBezTo>
                    <a:pt x="1" y="622"/>
                    <a:pt x="177" y="808"/>
                    <a:pt x="400" y="808"/>
                  </a:cubicBezTo>
                  <a:cubicBezTo>
                    <a:pt x="622" y="808"/>
                    <a:pt x="799" y="622"/>
                    <a:pt x="799" y="400"/>
                  </a:cubicBezTo>
                  <a:cubicBezTo>
                    <a:pt x="799" y="177"/>
                    <a:pt x="622"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4"/>
            <p:cNvSpPr/>
            <p:nvPr/>
          </p:nvSpPr>
          <p:spPr>
            <a:xfrm>
              <a:off x="8222723" y="3615765"/>
              <a:ext cx="33455" cy="33455"/>
            </a:xfrm>
            <a:custGeom>
              <a:avLst/>
              <a:gdLst/>
              <a:ahLst/>
              <a:cxnLst/>
              <a:rect l="l" t="t" r="r" b="b"/>
              <a:pathLst>
                <a:path w="567" h="567" extrusionOk="0">
                  <a:moveTo>
                    <a:pt x="288" y="112"/>
                  </a:moveTo>
                  <a:cubicBezTo>
                    <a:pt x="381" y="112"/>
                    <a:pt x="455" y="186"/>
                    <a:pt x="455" y="279"/>
                  </a:cubicBezTo>
                  <a:cubicBezTo>
                    <a:pt x="455" y="371"/>
                    <a:pt x="381" y="445"/>
                    <a:pt x="288" y="445"/>
                  </a:cubicBezTo>
                  <a:cubicBezTo>
                    <a:pt x="196" y="445"/>
                    <a:pt x="121" y="371"/>
                    <a:pt x="121" y="279"/>
                  </a:cubicBezTo>
                  <a:cubicBezTo>
                    <a:pt x="121" y="186"/>
                    <a:pt x="196" y="112"/>
                    <a:pt x="288" y="112"/>
                  </a:cubicBezTo>
                  <a:close/>
                  <a:moveTo>
                    <a:pt x="288" y="0"/>
                  </a:moveTo>
                  <a:cubicBezTo>
                    <a:pt x="131" y="0"/>
                    <a:pt x="1" y="121"/>
                    <a:pt x="1" y="279"/>
                  </a:cubicBezTo>
                  <a:cubicBezTo>
                    <a:pt x="1" y="436"/>
                    <a:pt x="131" y="566"/>
                    <a:pt x="288" y="566"/>
                  </a:cubicBezTo>
                  <a:cubicBezTo>
                    <a:pt x="446" y="566"/>
                    <a:pt x="567" y="436"/>
                    <a:pt x="567" y="279"/>
                  </a:cubicBezTo>
                  <a:cubicBezTo>
                    <a:pt x="567" y="121"/>
                    <a:pt x="437" y="0"/>
                    <a:pt x="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4"/>
            <p:cNvSpPr/>
            <p:nvPr/>
          </p:nvSpPr>
          <p:spPr>
            <a:xfrm>
              <a:off x="5649591" y="1243540"/>
              <a:ext cx="33455" cy="32865"/>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4"/>
            <p:cNvSpPr/>
            <p:nvPr/>
          </p:nvSpPr>
          <p:spPr>
            <a:xfrm>
              <a:off x="6843404" y="1371577"/>
              <a:ext cx="517872" cy="515688"/>
            </a:xfrm>
            <a:custGeom>
              <a:avLst/>
              <a:gdLst/>
              <a:ahLst/>
              <a:cxnLst/>
              <a:rect l="l" t="t" r="r" b="b"/>
              <a:pathLst>
                <a:path w="8777" h="8740" extrusionOk="0">
                  <a:moveTo>
                    <a:pt x="4373" y="2429"/>
                  </a:moveTo>
                  <a:cubicBezTo>
                    <a:pt x="4599" y="2429"/>
                    <a:pt x="4826" y="2469"/>
                    <a:pt x="5047" y="2552"/>
                  </a:cubicBezTo>
                  <a:cubicBezTo>
                    <a:pt x="5733" y="2803"/>
                    <a:pt x="6327" y="3656"/>
                    <a:pt x="6309" y="4389"/>
                  </a:cubicBezTo>
                  <a:cubicBezTo>
                    <a:pt x="6290" y="5029"/>
                    <a:pt x="5984" y="5595"/>
                    <a:pt x="5464" y="5947"/>
                  </a:cubicBezTo>
                  <a:cubicBezTo>
                    <a:pt x="5138" y="6175"/>
                    <a:pt x="4763" y="6289"/>
                    <a:pt x="4380" y="6289"/>
                  </a:cubicBezTo>
                  <a:cubicBezTo>
                    <a:pt x="4154" y="6289"/>
                    <a:pt x="3926" y="6249"/>
                    <a:pt x="3702" y="6170"/>
                  </a:cubicBezTo>
                  <a:cubicBezTo>
                    <a:pt x="3015" y="5919"/>
                    <a:pt x="2431" y="5057"/>
                    <a:pt x="2450" y="4324"/>
                  </a:cubicBezTo>
                  <a:cubicBezTo>
                    <a:pt x="2459" y="3693"/>
                    <a:pt x="2765" y="3118"/>
                    <a:pt x="3284" y="2765"/>
                  </a:cubicBezTo>
                  <a:cubicBezTo>
                    <a:pt x="3616" y="2544"/>
                    <a:pt x="3992" y="2429"/>
                    <a:pt x="4373" y="2429"/>
                  </a:cubicBezTo>
                  <a:close/>
                  <a:moveTo>
                    <a:pt x="4370" y="2312"/>
                  </a:moveTo>
                  <a:cubicBezTo>
                    <a:pt x="3966" y="2312"/>
                    <a:pt x="3569" y="2434"/>
                    <a:pt x="3219" y="2673"/>
                  </a:cubicBezTo>
                  <a:cubicBezTo>
                    <a:pt x="2672" y="3044"/>
                    <a:pt x="2347" y="3647"/>
                    <a:pt x="2329" y="4324"/>
                  </a:cubicBezTo>
                  <a:cubicBezTo>
                    <a:pt x="2310" y="5112"/>
                    <a:pt x="2923" y="6003"/>
                    <a:pt x="3665" y="6272"/>
                  </a:cubicBezTo>
                  <a:cubicBezTo>
                    <a:pt x="3897" y="6365"/>
                    <a:pt x="4138" y="6402"/>
                    <a:pt x="4379" y="6402"/>
                  </a:cubicBezTo>
                  <a:cubicBezTo>
                    <a:pt x="4787" y="6402"/>
                    <a:pt x="5186" y="6281"/>
                    <a:pt x="5529" y="6049"/>
                  </a:cubicBezTo>
                  <a:cubicBezTo>
                    <a:pt x="6077" y="5669"/>
                    <a:pt x="6401" y="5066"/>
                    <a:pt x="6420" y="4389"/>
                  </a:cubicBezTo>
                  <a:cubicBezTo>
                    <a:pt x="6438" y="3600"/>
                    <a:pt x="5826" y="2710"/>
                    <a:pt x="5084" y="2441"/>
                  </a:cubicBezTo>
                  <a:cubicBezTo>
                    <a:pt x="4850" y="2355"/>
                    <a:pt x="4609" y="2312"/>
                    <a:pt x="4370" y="2312"/>
                  </a:cubicBezTo>
                  <a:close/>
                  <a:moveTo>
                    <a:pt x="5019" y="112"/>
                  </a:moveTo>
                  <a:lnTo>
                    <a:pt x="6197" y="474"/>
                  </a:lnTo>
                  <a:cubicBezTo>
                    <a:pt x="6216" y="474"/>
                    <a:pt x="6234" y="493"/>
                    <a:pt x="6244" y="511"/>
                  </a:cubicBezTo>
                  <a:cubicBezTo>
                    <a:pt x="6253" y="530"/>
                    <a:pt x="6253" y="548"/>
                    <a:pt x="6253" y="567"/>
                  </a:cubicBezTo>
                  <a:lnTo>
                    <a:pt x="6012" y="1346"/>
                  </a:lnTo>
                  <a:cubicBezTo>
                    <a:pt x="5993" y="1430"/>
                    <a:pt x="6021" y="1522"/>
                    <a:pt x="6105" y="1569"/>
                  </a:cubicBezTo>
                  <a:cubicBezTo>
                    <a:pt x="6346" y="1726"/>
                    <a:pt x="6578" y="1912"/>
                    <a:pt x="6772" y="2125"/>
                  </a:cubicBezTo>
                  <a:cubicBezTo>
                    <a:pt x="6813" y="2166"/>
                    <a:pt x="6864" y="2188"/>
                    <a:pt x="6917" y="2188"/>
                  </a:cubicBezTo>
                  <a:cubicBezTo>
                    <a:pt x="6949" y="2188"/>
                    <a:pt x="6982" y="2180"/>
                    <a:pt x="7014" y="2162"/>
                  </a:cubicBezTo>
                  <a:lnTo>
                    <a:pt x="7728" y="1782"/>
                  </a:lnTo>
                  <a:cubicBezTo>
                    <a:pt x="7741" y="1776"/>
                    <a:pt x="7754" y="1769"/>
                    <a:pt x="7771" y="1769"/>
                  </a:cubicBezTo>
                  <a:cubicBezTo>
                    <a:pt x="7777" y="1769"/>
                    <a:pt x="7785" y="1770"/>
                    <a:pt x="7793" y="1773"/>
                  </a:cubicBezTo>
                  <a:cubicBezTo>
                    <a:pt x="7811" y="1782"/>
                    <a:pt x="7830" y="1791"/>
                    <a:pt x="7839" y="1810"/>
                  </a:cubicBezTo>
                  <a:lnTo>
                    <a:pt x="8424" y="2895"/>
                  </a:lnTo>
                  <a:cubicBezTo>
                    <a:pt x="8433" y="2914"/>
                    <a:pt x="8433" y="2932"/>
                    <a:pt x="8424" y="2960"/>
                  </a:cubicBezTo>
                  <a:cubicBezTo>
                    <a:pt x="8424" y="2979"/>
                    <a:pt x="8405" y="2997"/>
                    <a:pt x="8387" y="3007"/>
                  </a:cubicBezTo>
                  <a:lnTo>
                    <a:pt x="7672" y="3387"/>
                  </a:lnTo>
                  <a:cubicBezTo>
                    <a:pt x="7598" y="3433"/>
                    <a:pt x="7552" y="3517"/>
                    <a:pt x="7580" y="3610"/>
                  </a:cubicBezTo>
                  <a:cubicBezTo>
                    <a:pt x="7644" y="3888"/>
                    <a:pt x="7672" y="4185"/>
                    <a:pt x="7663" y="4472"/>
                  </a:cubicBezTo>
                  <a:cubicBezTo>
                    <a:pt x="7663" y="4565"/>
                    <a:pt x="7719" y="4649"/>
                    <a:pt x="7802" y="4667"/>
                  </a:cubicBezTo>
                  <a:lnTo>
                    <a:pt x="8581" y="4908"/>
                  </a:lnTo>
                  <a:cubicBezTo>
                    <a:pt x="8619" y="4918"/>
                    <a:pt x="8646" y="4964"/>
                    <a:pt x="8637" y="5001"/>
                  </a:cubicBezTo>
                  <a:lnTo>
                    <a:pt x="8275" y="6189"/>
                  </a:lnTo>
                  <a:cubicBezTo>
                    <a:pt x="8268" y="6217"/>
                    <a:pt x="8238" y="6241"/>
                    <a:pt x="8208" y="6241"/>
                  </a:cubicBezTo>
                  <a:cubicBezTo>
                    <a:pt x="8199" y="6241"/>
                    <a:pt x="8191" y="6239"/>
                    <a:pt x="8183" y="6235"/>
                  </a:cubicBezTo>
                  <a:lnTo>
                    <a:pt x="7403" y="6003"/>
                  </a:lnTo>
                  <a:cubicBezTo>
                    <a:pt x="7384" y="5997"/>
                    <a:pt x="7365" y="5994"/>
                    <a:pt x="7346" y="5994"/>
                  </a:cubicBezTo>
                  <a:cubicBezTo>
                    <a:pt x="7280" y="5994"/>
                    <a:pt x="7217" y="6029"/>
                    <a:pt x="7181" y="6086"/>
                  </a:cubicBezTo>
                  <a:cubicBezTo>
                    <a:pt x="7023" y="6337"/>
                    <a:pt x="6837" y="6569"/>
                    <a:pt x="6624" y="6764"/>
                  </a:cubicBezTo>
                  <a:cubicBezTo>
                    <a:pt x="6559" y="6829"/>
                    <a:pt x="6550" y="6921"/>
                    <a:pt x="6587" y="7005"/>
                  </a:cubicBezTo>
                  <a:lnTo>
                    <a:pt x="6977" y="7719"/>
                  </a:lnTo>
                  <a:cubicBezTo>
                    <a:pt x="6995" y="7756"/>
                    <a:pt x="6977" y="7803"/>
                    <a:pt x="6939" y="7830"/>
                  </a:cubicBezTo>
                  <a:lnTo>
                    <a:pt x="5854" y="8406"/>
                  </a:lnTo>
                  <a:cubicBezTo>
                    <a:pt x="5842" y="8415"/>
                    <a:pt x="5828" y="8419"/>
                    <a:pt x="5815" y="8419"/>
                  </a:cubicBezTo>
                  <a:cubicBezTo>
                    <a:pt x="5788" y="8419"/>
                    <a:pt x="5761" y="8403"/>
                    <a:pt x="5743" y="8378"/>
                  </a:cubicBezTo>
                  <a:lnTo>
                    <a:pt x="5362" y="7663"/>
                  </a:lnTo>
                  <a:cubicBezTo>
                    <a:pt x="5324" y="7594"/>
                    <a:pt x="5260" y="7557"/>
                    <a:pt x="5186" y="7557"/>
                  </a:cubicBezTo>
                  <a:cubicBezTo>
                    <a:pt x="5171" y="7557"/>
                    <a:pt x="5155" y="7558"/>
                    <a:pt x="5140" y="7561"/>
                  </a:cubicBezTo>
                  <a:cubicBezTo>
                    <a:pt x="4896" y="7627"/>
                    <a:pt x="4637" y="7656"/>
                    <a:pt x="4384" y="7656"/>
                  </a:cubicBezTo>
                  <a:cubicBezTo>
                    <a:pt x="4348" y="7656"/>
                    <a:pt x="4312" y="7655"/>
                    <a:pt x="4277" y="7654"/>
                  </a:cubicBezTo>
                  <a:cubicBezTo>
                    <a:pt x="4271" y="7654"/>
                    <a:pt x="4265" y="7653"/>
                    <a:pt x="4259" y="7653"/>
                  </a:cubicBezTo>
                  <a:cubicBezTo>
                    <a:pt x="4174" y="7653"/>
                    <a:pt x="4100" y="7715"/>
                    <a:pt x="4082" y="7793"/>
                  </a:cubicBezTo>
                  <a:lnTo>
                    <a:pt x="3841" y="8573"/>
                  </a:lnTo>
                  <a:cubicBezTo>
                    <a:pt x="3841" y="8591"/>
                    <a:pt x="3822" y="8610"/>
                    <a:pt x="3804" y="8619"/>
                  </a:cubicBezTo>
                  <a:cubicBezTo>
                    <a:pt x="3795" y="8624"/>
                    <a:pt x="3785" y="8626"/>
                    <a:pt x="3776" y="8626"/>
                  </a:cubicBezTo>
                  <a:cubicBezTo>
                    <a:pt x="3767" y="8626"/>
                    <a:pt x="3758" y="8624"/>
                    <a:pt x="3748" y="8619"/>
                  </a:cubicBezTo>
                  <a:lnTo>
                    <a:pt x="2570" y="8266"/>
                  </a:lnTo>
                  <a:cubicBezTo>
                    <a:pt x="2524" y="8257"/>
                    <a:pt x="2496" y="8211"/>
                    <a:pt x="2514" y="8164"/>
                  </a:cubicBezTo>
                  <a:lnTo>
                    <a:pt x="2746" y="7394"/>
                  </a:lnTo>
                  <a:cubicBezTo>
                    <a:pt x="2774" y="7302"/>
                    <a:pt x="2737" y="7218"/>
                    <a:pt x="2663" y="7172"/>
                  </a:cubicBezTo>
                  <a:cubicBezTo>
                    <a:pt x="2412" y="7014"/>
                    <a:pt x="2180" y="6829"/>
                    <a:pt x="1986" y="6615"/>
                  </a:cubicBezTo>
                  <a:cubicBezTo>
                    <a:pt x="1949" y="6578"/>
                    <a:pt x="1893" y="6550"/>
                    <a:pt x="1837" y="6550"/>
                  </a:cubicBezTo>
                  <a:cubicBezTo>
                    <a:pt x="1809" y="6550"/>
                    <a:pt x="1782" y="6560"/>
                    <a:pt x="1744" y="6578"/>
                  </a:cubicBezTo>
                  <a:lnTo>
                    <a:pt x="1030" y="6958"/>
                  </a:lnTo>
                  <a:cubicBezTo>
                    <a:pt x="1018" y="6965"/>
                    <a:pt x="1004" y="6968"/>
                    <a:pt x="991" y="6968"/>
                  </a:cubicBezTo>
                  <a:cubicBezTo>
                    <a:pt x="964" y="6968"/>
                    <a:pt x="937" y="6955"/>
                    <a:pt x="919" y="6931"/>
                  </a:cubicBezTo>
                  <a:lnTo>
                    <a:pt x="334" y="5845"/>
                  </a:lnTo>
                  <a:cubicBezTo>
                    <a:pt x="325" y="5827"/>
                    <a:pt x="325" y="5799"/>
                    <a:pt x="334" y="5780"/>
                  </a:cubicBezTo>
                  <a:cubicBezTo>
                    <a:pt x="334" y="5762"/>
                    <a:pt x="353" y="5743"/>
                    <a:pt x="372" y="5734"/>
                  </a:cubicBezTo>
                  <a:lnTo>
                    <a:pt x="1086" y="5344"/>
                  </a:lnTo>
                  <a:cubicBezTo>
                    <a:pt x="1160" y="5307"/>
                    <a:pt x="1206" y="5214"/>
                    <a:pt x="1179" y="5131"/>
                  </a:cubicBezTo>
                  <a:cubicBezTo>
                    <a:pt x="1114" y="4843"/>
                    <a:pt x="1086" y="4556"/>
                    <a:pt x="1095" y="4259"/>
                  </a:cubicBezTo>
                  <a:cubicBezTo>
                    <a:pt x="1095" y="4175"/>
                    <a:pt x="1039" y="4092"/>
                    <a:pt x="956" y="4064"/>
                  </a:cubicBezTo>
                  <a:lnTo>
                    <a:pt x="177" y="3832"/>
                  </a:lnTo>
                  <a:cubicBezTo>
                    <a:pt x="158" y="3823"/>
                    <a:pt x="140" y="3814"/>
                    <a:pt x="130" y="3795"/>
                  </a:cubicBezTo>
                  <a:cubicBezTo>
                    <a:pt x="121" y="3777"/>
                    <a:pt x="121" y="3749"/>
                    <a:pt x="121" y="3730"/>
                  </a:cubicBezTo>
                  <a:lnTo>
                    <a:pt x="483" y="2552"/>
                  </a:lnTo>
                  <a:cubicBezTo>
                    <a:pt x="483" y="2534"/>
                    <a:pt x="501" y="2515"/>
                    <a:pt x="520" y="2506"/>
                  </a:cubicBezTo>
                  <a:cubicBezTo>
                    <a:pt x="539" y="2496"/>
                    <a:pt x="557" y="2496"/>
                    <a:pt x="576" y="2496"/>
                  </a:cubicBezTo>
                  <a:lnTo>
                    <a:pt x="1355" y="2738"/>
                  </a:lnTo>
                  <a:cubicBezTo>
                    <a:pt x="1369" y="2741"/>
                    <a:pt x="1384" y="2742"/>
                    <a:pt x="1398" y="2742"/>
                  </a:cubicBezTo>
                  <a:cubicBezTo>
                    <a:pt x="1469" y="2742"/>
                    <a:pt x="1539" y="2706"/>
                    <a:pt x="1577" y="2645"/>
                  </a:cubicBezTo>
                  <a:cubicBezTo>
                    <a:pt x="1735" y="2394"/>
                    <a:pt x="1921" y="2172"/>
                    <a:pt x="2134" y="1968"/>
                  </a:cubicBezTo>
                  <a:cubicBezTo>
                    <a:pt x="2199" y="1912"/>
                    <a:pt x="2208" y="1810"/>
                    <a:pt x="2171" y="1736"/>
                  </a:cubicBezTo>
                  <a:lnTo>
                    <a:pt x="1782" y="1021"/>
                  </a:lnTo>
                  <a:cubicBezTo>
                    <a:pt x="1782" y="1003"/>
                    <a:pt x="1772" y="975"/>
                    <a:pt x="1782" y="956"/>
                  </a:cubicBezTo>
                  <a:cubicBezTo>
                    <a:pt x="1791" y="938"/>
                    <a:pt x="1800" y="919"/>
                    <a:pt x="1819" y="910"/>
                  </a:cubicBezTo>
                  <a:lnTo>
                    <a:pt x="2904" y="326"/>
                  </a:lnTo>
                  <a:cubicBezTo>
                    <a:pt x="2913" y="321"/>
                    <a:pt x="2923" y="319"/>
                    <a:pt x="2933" y="319"/>
                  </a:cubicBezTo>
                  <a:cubicBezTo>
                    <a:pt x="2943" y="319"/>
                    <a:pt x="2955" y="321"/>
                    <a:pt x="2969" y="326"/>
                  </a:cubicBezTo>
                  <a:cubicBezTo>
                    <a:pt x="2988" y="326"/>
                    <a:pt x="3006" y="344"/>
                    <a:pt x="3015" y="363"/>
                  </a:cubicBezTo>
                  <a:lnTo>
                    <a:pt x="3396" y="1077"/>
                  </a:lnTo>
                  <a:cubicBezTo>
                    <a:pt x="3433" y="1136"/>
                    <a:pt x="3500" y="1178"/>
                    <a:pt x="3568" y="1178"/>
                  </a:cubicBezTo>
                  <a:cubicBezTo>
                    <a:pt x="3585" y="1178"/>
                    <a:pt x="3602" y="1175"/>
                    <a:pt x="3618" y="1170"/>
                  </a:cubicBezTo>
                  <a:cubicBezTo>
                    <a:pt x="3870" y="1113"/>
                    <a:pt x="4122" y="1085"/>
                    <a:pt x="4379" y="1085"/>
                  </a:cubicBezTo>
                  <a:cubicBezTo>
                    <a:pt x="4416" y="1085"/>
                    <a:pt x="4453" y="1085"/>
                    <a:pt x="4490" y="1086"/>
                  </a:cubicBezTo>
                  <a:cubicBezTo>
                    <a:pt x="4574" y="1086"/>
                    <a:pt x="4657" y="1031"/>
                    <a:pt x="4685" y="947"/>
                  </a:cubicBezTo>
                  <a:lnTo>
                    <a:pt x="4917" y="168"/>
                  </a:lnTo>
                  <a:cubicBezTo>
                    <a:pt x="4917" y="149"/>
                    <a:pt x="4936" y="131"/>
                    <a:pt x="4954" y="122"/>
                  </a:cubicBezTo>
                  <a:cubicBezTo>
                    <a:pt x="4973" y="112"/>
                    <a:pt x="4991" y="112"/>
                    <a:pt x="5019" y="112"/>
                  </a:cubicBezTo>
                  <a:close/>
                  <a:moveTo>
                    <a:pt x="4993" y="0"/>
                  </a:moveTo>
                  <a:cubicBezTo>
                    <a:pt x="4959" y="0"/>
                    <a:pt x="4927" y="8"/>
                    <a:pt x="4899" y="20"/>
                  </a:cubicBezTo>
                  <a:cubicBezTo>
                    <a:pt x="4852" y="47"/>
                    <a:pt x="4824" y="84"/>
                    <a:pt x="4806" y="140"/>
                  </a:cubicBezTo>
                  <a:lnTo>
                    <a:pt x="4574" y="919"/>
                  </a:lnTo>
                  <a:cubicBezTo>
                    <a:pt x="4565" y="947"/>
                    <a:pt x="4537" y="975"/>
                    <a:pt x="4490" y="975"/>
                  </a:cubicBezTo>
                  <a:cubicBezTo>
                    <a:pt x="4439" y="972"/>
                    <a:pt x="4387" y="970"/>
                    <a:pt x="4334" y="970"/>
                  </a:cubicBezTo>
                  <a:cubicBezTo>
                    <a:pt x="4087" y="970"/>
                    <a:pt x="3836" y="1005"/>
                    <a:pt x="3591" y="1059"/>
                  </a:cubicBezTo>
                  <a:cubicBezTo>
                    <a:pt x="3582" y="1061"/>
                    <a:pt x="3574" y="1062"/>
                    <a:pt x="3566" y="1062"/>
                  </a:cubicBezTo>
                  <a:cubicBezTo>
                    <a:pt x="3541" y="1062"/>
                    <a:pt x="3521" y="1050"/>
                    <a:pt x="3507" y="1021"/>
                  </a:cubicBezTo>
                  <a:lnTo>
                    <a:pt x="3117" y="307"/>
                  </a:lnTo>
                  <a:cubicBezTo>
                    <a:pt x="3099" y="261"/>
                    <a:pt x="3052" y="224"/>
                    <a:pt x="3006" y="214"/>
                  </a:cubicBezTo>
                  <a:cubicBezTo>
                    <a:pt x="2985" y="207"/>
                    <a:pt x="2965" y="204"/>
                    <a:pt x="2946" y="204"/>
                  </a:cubicBezTo>
                  <a:cubicBezTo>
                    <a:pt x="2915" y="204"/>
                    <a:pt x="2886" y="212"/>
                    <a:pt x="2858" y="224"/>
                  </a:cubicBezTo>
                  <a:lnTo>
                    <a:pt x="1772" y="808"/>
                  </a:lnTo>
                  <a:cubicBezTo>
                    <a:pt x="1726" y="836"/>
                    <a:pt x="1689" y="873"/>
                    <a:pt x="1670" y="929"/>
                  </a:cubicBezTo>
                  <a:cubicBezTo>
                    <a:pt x="1661" y="975"/>
                    <a:pt x="1661" y="1031"/>
                    <a:pt x="1689" y="1077"/>
                  </a:cubicBezTo>
                  <a:lnTo>
                    <a:pt x="2078" y="1791"/>
                  </a:lnTo>
                  <a:cubicBezTo>
                    <a:pt x="2088" y="1828"/>
                    <a:pt x="2088" y="1866"/>
                    <a:pt x="2060" y="1884"/>
                  </a:cubicBezTo>
                  <a:cubicBezTo>
                    <a:pt x="1837" y="2098"/>
                    <a:pt x="1642" y="2329"/>
                    <a:pt x="1485" y="2589"/>
                  </a:cubicBezTo>
                  <a:cubicBezTo>
                    <a:pt x="1469" y="2612"/>
                    <a:pt x="1442" y="2629"/>
                    <a:pt x="1412" y="2629"/>
                  </a:cubicBezTo>
                  <a:cubicBezTo>
                    <a:pt x="1405" y="2629"/>
                    <a:pt x="1399" y="2628"/>
                    <a:pt x="1392" y="2626"/>
                  </a:cubicBezTo>
                  <a:lnTo>
                    <a:pt x="613" y="2394"/>
                  </a:lnTo>
                  <a:cubicBezTo>
                    <a:pt x="595" y="2387"/>
                    <a:pt x="576" y="2384"/>
                    <a:pt x="557" y="2384"/>
                  </a:cubicBezTo>
                  <a:cubicBezTo>
                    <a:pt x="525" y="2384"/>
                    <a:pt x="493" y="2392"/>
                    <a:pt x="464" y="2404"/>
                  </a:cubicBezTo>
                  <a:cubicBezTo>
                    <a:pt x="418" y="2431"/>
                    <a:pt x="390" y="2469"/>
                    <a:pt x="372" y="2524"/>
                  </a:cubicBezTo>
                  <a:lnTo>
                    <a:pt x="19" y="3702"/>
                  </a:lnTo>
                  <a:cubicBezTo>
                    <a:pt x="0" y="3749"/>
                    <a:pt x="10" y="3804"/>
                    <a:pt x="28" y="3851"/>
                  </a:cubicBezTo>
                  <a:cubicBezTo>
                    <a:pt x="56" y="3897"/>
                    <a:pt x="103" y="3925"/>
                    <a:pt x="149" y="3944"/>
                  </a:cubicBezTo>
                  <a:lnTo>
                    <a:pt x="928" y="4175"/>
                  </a:lnTo>
                  <a:cubicBezTo>
                    <a:pt x="965" y="4194"/>
                    <a:pt x="984" y="4222"/>
                    <a:pt x="984" y="4259"/>
                  </a:cubicBezTo>
                  <a:cubicBezTo>
                    <a:pt x="975" y="4565"/>
                    <a:pt x="1002" y="4862"/>
                    <a:pt x="1077" y="5159"/>
                  </a:cubicBezTo>
                  <a:cubicBezTo>
                    <a:pt x="1086" y="5196"/>
                    <a:pt x="1067" y="5233"/>
                    <a:pt x="1030" y="5252"/>
                  </a:cubicBezTo>
                  <a:lnTo>
                    <a:pt x="316" y="5632"/>
                  </a:lnTo>
                  <a:cubicBezTo>
                    <a:pt x="269" y="5660"/>
                    <a:pt x="242" y="5697"/>
                    <a:pt x="223" y="5753"/>
                  </a:cubicBezTo>
                  <a:cubicBezTo>
                    <a:pt x="214" y="5799"/>
                    <a:pt x="214" y="5855"/>
                    <a:pt x="242" y="5901"/>
                  </a:cubicBezTo>
                  <a:lnTo>
                    <a:pt x="826" y="6986"/>
                  </a:lnTo>
                  <a:cubicBezTo>
                    <a:pt x="858" y="7049"/>
                    <a:pt x="923" y="7087"/>
                    <a:pt x="991" y="7087"/>
                  </a:cubicBezTo>
                  <a:cubicBezTo>
                    <a:pt x="1024" y="7087"/>
                    <a:pt x="1056" y="7078"/>
                    <a:pt x="1086" y="7061"/>
                  </a:cubicBezTo>
                  <a:lnTo>
                    <a:pt x="1800" y="6680"/>
                  </a:lnTo>
                  <a:cubicBezTo>
                    <a:pt x="1813" y="6674"/>
                    <a:pt x="1826" y="6671"/>
                    <a:pt x="1839" y="6671"/>
                  </a:cubicBezTo>
                  <a:cubicBezTo>
                    <a:pt x="1862" y="6671"/>
                    <a:pt x="1884" y="6681"/>
                    <a:pt x="1902" y="6699"/>
                  </a:cubicBezTo>
                  <a:cubicBezTo>
                    <a:pt x="2106" y="6912"/>
                    <a:pt x="2338" y="7107"/>
                    <a:pt x="2598" y="7265"/>
                  </a:cubicBezTo>
                  <a:cubicBezTo>
                    <a:pt x="2635" y="7283"/>
                    <a:pt x="2644" y="7320"/>
                    <a:pt x="2635" y="7357"/>
                  </a:cubicBezTo>
                  <a:lnTo>
                    <a:pt x="2403" y="8137"/>
                  </a:lnTo>
                  <a:cubicBezTo>
                    <a:pt x="2366" y="8239"/>
                    <a:pt x="2431" y="8350"/>
                    <a:pt x="2533" y="8378"/>
                  </a:cubicBezTo>
                  <a:lnTo>
                    <a:pt x="3711" y="8740"/>
                  </a:lnTo>
                  <a:lnTo>
                    <a:pt x="3767" y="8740"/>
                  </a:lnTo>
                  <a:cubicBezTo>
                    <a:pt x="3804" y="8740"/>
                    <a:pt x="3832" y="8740"/>
                    <a:pt x="3860" y="8721"/>
                  </a:cubicBezTo>
                  <a:cubicBezTo>
                    <a:pt x="3906" y="8693"/>
                    <a:pt x="3943" y="8656"/>
                    <a:pt x="3952" y="8600"/>
                  </a:cubicBezTo>
                  <a:lnTo>
                    <a:pt x="4194" y="7830"/>
                  </a:lnTo>
                  <a:cubicBezTo>
                    <a:pt x="4203" y="7793"/>
                    <a:pt x="4231" y="7775"/>
                    <a:pt x="4268" y="7775"/>
                  </a:cubicBezTo>
                  <a:cubicBezTo>
                    <a:pt x="4299" y="7776"/>
                    <a:pt x="4330" y="7776"/>
                    <a:pt x="4361" y="7776"/>
                  </a:cubicBezTo>
                  <a:cubicBezTo>
                    <a:pt x="4634" y="7776"/>
                    <a:pt x="4901" y="7740"/>
                    <a:pt x="5168" y="7682"/>
                  </a:cubicBezTo>
                  <a:cubicBezTo>
                    <a:pt x="5174" y="7680"/>
                    <a:pt x="5181" y="7680"/>
                    <a:pt x="5187" y="7680"/>
                  </a:cubicBezTo>
                  <a:cubicBezTo>
                    <a:pt x="5217" y="7680"/>
                    <a:pt x="5245" y="7696"/>
                    <a:pt x="5260" y="7719"/>
                  </a:cubicBezTo>
                  <a:lnTo>
                    <a:pt x="5641" y="8433"/>
                  </a:lnTo>
                  <a:cubicBezTo>
                    <a:pt x="5680" y="8499"/>
                    <a:pt x="5752" y="8537"/>
                    <a:pt x="5824" y="8537"/>
                  </a:cubicBezTo>
                  <a:cubicBezTo>
                    <a:pt x="5853" y="8537"/>
                    <a:pt x="5883" y="8530"/>
                    <a:pt x="5910" y="8517"/>
                  </a:cubicBezTo>
                  <a:lnTo>
                    <a:pt x="6995" y="7933"/>
                  </a:lnTo>
                  <a:cubicBezTo>
                    <a:pt x="7088" y="7877"/>
                    <a:pt x="7125" y="7756"/>
                    <a:pt x="7079" y="7663"/>
                  </a:cubicBezTo>
                  <a:lnTo>
                    <a:pt x="6689" y="6949"/>
                  </a:lnTo>
                  <a:cubicBezTo>
                    <a:pt x="6670" y="6921"/>
                    <a:pt x="6680" y="6875"/>
                    <a:pt x="6708" y="6856"/>
                  </a:cubicBezTo>
                  <a:cubicBezTo>
                    <a:pt x="6930" y="6643"/>
                    <a:pt x="7116" y="6411"/>
                    <a:pt x="7283" y="6151"/>
                  </a:cubicBezTo>
                  <a:cubicBezTo>
                    <a:pt x="7298" y="6128"/>
                    <a:pt x="7326" y="6112"/>
                    <a:pt x="7351" y="6112"/>
                  </a:cubicBezTo>
                  <a:cubicBezTo>
                    <a:pt x="7356" y="6112"/>
                    <a:pt x="7361" y="6113"/>
                    <a:pt x="7366" y="6114"/>
                  </a:cubicBezTo>
                  <a:lnTo>
                    <a:pt x="8145" y="6355"/>
                  </a:lnTo>
                  <a:cubicBezTo>
                    <a:pt x="8163" y="6360"/>
                    <a:pt x="8181" y="6363"/>
                    <a:pt x="8198" y="6363"/>
                  </a:cubicBezTo>
                  <a:cubicBezTo>
                    <a:pt x="8283" y="6363"/>
                    <a:pt x="8365" y="6309"/>
                    <a:pt x="8396" y="6216"/>
                  </a:cubicBezTo>
                  <a:lnTo>
                    <a:pt x="8748" y="5038"/>
                  </a:lnTo>
                  <a:cubicBezTo>
                    <a:pt x="8776" y="4936"/>
                    <a:pt x="8721" y="4825"/>
                    <a:pt x="8619" y="4797"/>
                  </a:cubicBezTo>
                  <a:lnTo>
                    <a:pt x="7839" y="4565"/>
                  </a:lnTo>
                  <a:cubicBezTo>
                    <a:pt x="7802" y="4556"/>
                    <a:pt x="7784" y="4519"/>
                    <a:pt x="7784" y="4482"/>
                  </a:cubicBezTo>
                  <a:cubicBezTo>
                    <a:pt x="7793" y="4175"/>
                    <a:pt x="7765" y="3879"/>
                    <a:pt x="7691" y="3582"/>
                  </a:cubicBezTo>
                  <a:cubicBezTo>
                    <a:pt x="7682" y="3545"/>
                    <a:pt x="7700" y="3508"/>
                    <a:pt x="7728" y="3489"/>
                  </a:cubicBezTo>
                  <a:lnTo>
                    <a:pt x="8442" y="3109"/>
                  </a:lnTo>
                  <a:cubicBezTo>
                    <a:pt x="8489" y="3081"/>
                    <a:pt x="8526" y="3044"/>
                    <a:pt x="8544" y="2988"/>
                  </a:cubicBezTo>
                  <a:cubicBezTo>
                    <a:pt x="8554" y="2942"/>
                    <a:pt x="8554" y="2886"/>
                    <a:pt x="8526" y="2840"/>
                  </a:cubicBezTo>
                  <a:lnTo>
                    <a:pt x="7941" y="1754"/>
                  </a:lnTo>
                  <a:cubicBezTo>
                    <a:pt x="7913" y="1708"/>
                    <a:pt x="7876" y="1680"/>
                    <a:pt x="7830" y="1662"/>
                  </a:cubicBezTo>
                  <a:cubicBezTo>
                    <a:pt x="7810" y="1658"/>
                    <a:pt x="7789" y="1656"/>
                    <a:pt x="7769" y="1656"/>
                  </a:cubicBezTo>
                  <a:cubicBezTo>
                    <a:pt x="7735" y="1656"/>
                    <a:pt x="7702" y="1662"/>
                    <a:pt x="7672" y="1680"/>
                  </a:cubicBezTo>
                  <a:lnTo>
                    <a:pt x="6958" y="2060"/>
                  </a:lnTo>
                  <a:cubicBezTo>
                    <a:pt x="6948" y="2067"/>
                    <a:pt x="6937" y="2070"/>
                    <a:pt x="6926" y="2070"/>
                  </a:cubicBezTo>
                  <a:cubicBezTo>
                    <a:pt x="6905" y="2070"/>
                    <a:pt x="6883" y="2060"/>
                    <a:pt x="6865" y="2042"/>
                  </a:cubicBezTo>
                  <a:cubicBezTo>
                    <a:pt x="6661" y="1828"/>
                    <a:pt x="6420" y="1634"/>
                    <a:pt x="6160" y="1476"/>
                  </a:cubicBezTo>
                  <a:cubicBezTo>
                    <a:pt x="6132" y="1457"/>
                    <a:pt x="6114" y="1420"/>
                    <a:pt x="6132" y="1383"/>
                  </a:cubicBezTo>
                  <a:lnTo>
                    <a:pt x="6364" y="604"/>
                  </a:lnTo>
                  <a:cubicBezTo>
                    <a:pt x="6374" y="558"/>
                    <a:pt x="6374" y="502"/>
                    <a:pt x="6346" y="456"/>
                  </a:cubicBezTo>
                  <a:cubicBezTo>
                    <a:pt x="6327" y="409"/>
                    <a:pt x="6281" y="372"/>
                    <a:pt x="6234" y="363"/>
                  </a:cubicBezTo>
                  <a:lnTo>
                    <a:pt x="5056" y="10"/>
                  </a:lnTo>
                  <a:cubicBezTo>
                    <a:pt x="5035" y="3"/>
                    <a:pt x="5014" y="0"/>
                    <a:pt x="49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4"/>
            <p:cNvSpPr/>
            <p:nvPr/>
          </p:nvSpPr>
          <p:spPr>
            <a:xfrm>
              <a:off x="7731226" y="2764939"/>
              <a:ext cx="652517" cy="651101"/>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4"/>
            <p:cNvSpPr/>
            <p:nvPr/>
          </p:nvSpPr>
          <p:spPr>
            <a:xfrm>
              <a:off x="5349677" y="3784338"/>
              <a:ext cx="1411122" cy="6608"/>
            </a:xfrm>
            <a:custGeom>
              <a:avLst/>
              <a:gdLst/>
              <a:ahLst/>
              <a:cxnLst/>
              <a:rect l="l" t="t" r="r" b="b"/>
              <a:pathLst>
                <a:path w="23916" h="112" extrusionOk="0">
                  <a:moveTo>
                    <a:pt x="56" y="0"/>
                  </a:moveTo>
                  <a:cubicBezTo>
                    <a:pt x="19" y="0"/>
                    <a:pt x="0" y="19"/>
                    <a:pt x="0" y="56"/>
                  </a:cubicBezTo>
                  <a:cubicBezTo>
                    <a:pt x="0" y="84"/>
                    <a:pt x="19" y="112"/>
                    <a:pt x="56" y="112"/>
                  </a:cubicBezTo>
                  <a:lnTo>
                    <a:pt x="23860" y="112"/>
                  </a:lnTo>
                  <a:cubicBezTo>
                    <a:pt x="23888" y="112"/>
                    <a:pt x="23916" y="84"/>
                    <a:pt x="23916" y="56"/>
                  </a:cubicBezTo>
                  <a:cubicBezTo>
                    <a:pt x="23916" y="19"/>
                    <a:pt x="23888" y="0"/>
                    <a:pt x="23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4"/>
            <p:cNvSpPr/>
            <p:nvPr/>
          </p:nvSpPr>
          <p:spPr>
            <a:xfrm>
              <a:off x="5615133" y="3875734"/>
              <a:ext cx="879679" cy="6608"/>
            </a:xfrm>
            <a:custGeom>
              <a:avLst/>
              <a:gdLst/>
              <a:ahLst/>
              <a:cxnLst/>
              <a:rect l="l" t="t" r="r" b="b"/>
              <a:pathLst>
                <a:path w="14909" h="112" extrusionOk="0">
                  <a:moveTo>
                    <a:pt x="56" y="1"/>
                  </a:moveTo>
                  <a:cubicBezTo>
                    <a:pt x="28" y="1"/>
                    <a:pt x="1" y="28"/>
                    <a:pt x="1" y="56"/>
                  </a:cubicBezTo>
                  <a:cubicBezTo>
                    <a:pt x="1" y="93"/>
                    <a:pt x="28" y="112"/>
                    <a:pt x="56" y="112"/>
                  </a:cubicBezTo>
                  <a:lnTo>
                    <a:pt x="14853" y="112"/>
                  </a:lnTo>
                  <a:cubicBezTo>
                    <a:pt x="14890" y="112"/>
                    <a:pt x="14908" y="93"/>
                    <a:pt x="14908" y="56"/>
                  </a:cubicBezTo>
                  <a:cubicBezTo>
                    <a:pt x="14908" y="28"/>
                    <a:pt x="14890" y="1"/>
                    <a:pt x="1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4"/>
            <p:cNvSpPr/>
            <p:nvPr/>
          </p:nvSpPr>
          <p:spPr>
            <a:xfrm>
              <a:off x="7107207" y="3142854"/>
              <a:ext cx="958508" cy="662902"/>
            </a:xfrm>
            <a:custGeom>
              <a:avLst/>
              <a:gdLst/>
              <a:ahLst/>
              <a:cxnLst/>
              <a:rect l="l" t="t" r="r" b="b"/>
              <a:pathLst>
                <a:path w="16245" h="11235" extrusionOk="0">
                  <a:moveTo>
                    <a:pt x="418" y="0"/>
                  </a:moveTo>
                  <a:cubicBezTo>
                    <a:pt x="186" y="0"/>
                    <a:pt x="1" y="186"/>
                    <a:pt x="1" y="427"/>
                  </a:cubicBezTo>
                  <a:lnTo>
                    <a:pt x="1" y="11086"/>
                  </a:lnTo>
                  <a:cubicBezTo>
                    <a:pt x="1" y="11169"/>
                    <a:pt x="66" y="11234"/>
                    <a:pt x="149" y="11234"/>
                  </a:cubicBezTo>
                  <a:lnTo>
                    <a:pt x="16096" y="11234"/>
                  </a:lnTo>
                  <a:cubicBezTo>
                    <a:pt x="16179" y="11234"/>
                    <a:pt x="16244" y="11169"/>
                    <a:pt x="16244" y="11086"/>
                  </a:cubicBezTo>
                  <a:lnTo>
                    <a:pt x="16244" y="427"/>
                  </a:lnTo>
                  <a:cubicBezTo>
                    <a:pt x="16244" y="186"/>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4"/>
            <p:cNvSpPr/>
            <p:nvPr/>
          </p:nvSpPr>
          <p:spPr>
            <a:xfrm>
              <a:off x="7103372" y="3139550"/>
              <a:ext cx="966178" cy="669451"/>
            </a:xfrm>
            <a:custGeom>
              <a:avLst/>
              <a:gdLst/>
              <a:ahLst/>
              <a:cxnLst/>
              <a:rect l="l" t="t" r="r" b="b"/>
              <a:pathLst>
                <a:path w="16375" h="11346" extrusionOk="0">
                  <a:moveTo>
                    <a:pt x="15883" y="112"/>
                  </a:moveTo>
                  <a:cubicBezTo>
                    <a:pt x="16087" y="112"/>
                    <a:pt x="16254" y="279"/>
                    <a:pt x="16254" y="483"/>
                  </a:cubicBezTo>
                  <a:lnTo>
                    <a:pt x="16254" y="11142"/>
                  </a:lnTo>
                  <a:cubicBezTo>
                    <a:pt x="16254" y="11188"/>
                    <a:pt x="16217" y="11235"/>
                    <a:pt x="16161" y="11235"/>
                  </a:cubicBezTo>
                  <a:lnTo>
                    <a:pt x="205" y="11235"/>
                  </a:lnTo>
                  <a:cubicBezTo>
                    <a:pt x="159" y="11235"/>
                    <a:pt x="121" y="11188"/>
                    <a:pt x="121" y="11142"/>
                  </a:cubicBezTo>
                  <a:lnTo>
                    <a:pt x="121" y="483"/>
                  </a:lnTo>
                  <a:cubicBezTo>
                    <a:pt x="121" y="279"/>
                    <a:pt x="279" y="112"/>
                    <a:pt x="483" y="112"/>
                  </a:cubicBezTo>
                  <a:close/>
                  <a:moveTo>
                    <a:pt x="483" y="1"/>
                  </a:moveTo>
                  <a:cubicBezTo>
                    <a:pt x="224" y="1"/>
                    <a:pt x="1" y="214"/>
                    <a:pt x="1" y="483"/>
                  </a:cubicBezTo>
                  <a:lnTo>
                    <a:pt x="1" y="11142"/>
                  </a:lnTo>
                  <a:cubicBezTo>
                    <a:pt x="1" y="11253"/>
                    <a:pt x="94" y="11346"/>
                    <a:pt x="214" y="11346"/>
                  </a:cubicBezTo>
                  <a:lnTo>
                    <a:pt x="16161" y="11346"/>
                  </a:lnTo>
                  <a:cubicBezTo>
                    <a:pt x="16281" y="11346"/>
                    <a:pt x="16365" y="11253"/>
                    <a:pt x="16374" y="11142"/>
                  </a:cubicBezTo>
                  <a:lnTo>
                    <a:pt x="16374" y="483"/>
                  </a:lnTo>
                  <a:cubicBezTo>
                    <a:pt x="16374" y="214"/>
                    <a:pt x="16152" y="1"/>
                    <a:pt x="1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4"/>
            <p:cNvSpPr/>
            <p:nvPr/>
          </p:nvSpPr>
          <p:spPr>
            <a:xfrm>
              <a:off x="7177303" y="3206342"/>
              <a:ext cx="818316" cy="535927"/>
            </a:xfrm>
            <a:custGeom>
              <a:avLst/>
              <a:gdLst/>
              <a:ahLst/>
              <a:cxnLst/>
              <a:rect l="l" t="t" r="r" b="b"/>
              <a:pathLst>
                <a:path w="13869" h="9083" extrusionOk="0">
                  <a:moveTo>
                    <a:pt x="0" y="0"/>
                  </a:moveTo>
                  <a:lnTo>
                    <a:pt x="0" y="1856"/>
                  </a:lnTo>
                  <a:lnTo>
                    <a:pt x="0" y="7375"/>
                  </a:lnTo>
                  <a:lnTo>
                    <a:pt x="0" y="9082"/>
                  </a:lnTo>
                  <a:lnTo>
                    <a:pt x="13869" y="9082"/>
                  </a:lnTo>
                  <a:lnTo>
                    <a:pt x="138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4"/>
            <p:cNvSpPr/>
            <p:nvPr/>
          </p:nvSpPr>
          <p:spPr>
            <a:xfrm>
              <a:off x="7173468" y="3203038"/>
              <a:ext cx="825455" cy="542476"/>
            </a:xfrm>
            <a:custGeom>
              <a:avLst/>
              <a:gdLst/>
              <a:ahLst/>
              <a:cxnLst/>
              <a:rect l="l" t="t" r="r" b="b"/>
              <a:pathLst>
                <a:path w="13990" h="9194" extrusionOk="0">
                  <a:moveTo>
                    <a:pt x="65" y="1"/>
                  </a:moveTo>
                  <a:cubicBezTo>
                    <a:pt x="28" y="1"/>
                    <a:pt x="0" y="28"/>
                    <a:pt x="0" y="56"/>
                  </a:cubicBezTo>
                  <a:lnTo>
                    <a:pt x="0" y="1912"/>
                  </a:lnTo>
                  <a:cubicBezTo>
                    <a:pt x="0" y="1939"/>
                    <a:pt x="28" y="1967"/>
                    <a:pt x="65" y="1967"/>
                  </a:cubicBezTo>
                  <a:cubicBezTo>
                    <a:pt x="93" y="1967"/>
                    <a:pt x="121" y="1939"/>
                    <a:pt x="121" y="1912"/>
                  </a:cubicBezTo>
                  <a:lnTo>
                    <a:pt x="121" y="112"/>
                  </a:lnTo>
                  <a:lnTo>
                    <a:pt x="13878" y="112"/>
                  </a:lnTo>
                  <a:lnTo>
                    <a:pt x="13878" y="9073"/>
                  </a:lnTo>
                  <a:lnTo>
                    <a:pt x="121" y="9073"/>
                  </a:lnTo>
                  <a:lnTo>
                    <a:pt x="121" y="7431"/>
                  </a:lnTo>
                  <a:cubicBezTo>
                    <a:pt x="121" y="7403"/>
                    <a:pt x="93" y="7376"/>
                    <a:pt x="65" y="7376"/>
                  </a:cubicBezTo>
                  <a:cubicBezTo>
                    <a:pt x="28" y="7376"/>
                    <a:pt x="0" y="7403"/>
                    <a:pt x="0" y="7431"/>
                  </a:cubicBezTo>
                  <a:lnTo>
                    <a:pt x="0" y="9138"/>
                  </a:lnTo>
                  <a:cubicBezTo>
                    <a:pt x="0" y="9166"/>
                    <a:pt x="28" y="9194"/>
                    <a:pt x="65" y="9194"/>
                  </a:cubicBezTo>
                  <a:lnTo>
                    <a:pt x="13934" y="9194"/>
                  </a:lnTo>
                  <a:cubicBezTo>
                    <a:pt x="13971" y="9194"/>
                    <a:pt x="13990" y="9166"/>
                    <a:pt x="13990" y="9138"/>
                  </a:cubicBezTo>
                  <a:lnTo>
                    <a:pt x="13990" y="56"/>
                  </a:lnTo>
                  <a:cubicBezTo>
                    <a:pt x="13990" y="28"/>
                    <a:pt x="13971"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4"/>
            <p:cNvSpPr/>
            <p:nvPr/>
          </p:nvSpPr>
          <p:spPr>
            <a:xfrm>
              <a:off x="7173468" y="3369427"/>
              <a:ext cx="7139" cy="180727"/>
            </a:xfrm>
            <a:custGeom>
              <a:avLst/>
              <a:gdLst/>
              <a:ahLst/>
              <a:cxnLst/>
              <a:rect l="l" t="t" r="r" b="b"/>
              <a:pathLst>
                <a:path w="121" h="3063" extrusionOk="0">
                  <a:moveTo>
                    <a:pt x="65" y="1"/>
                  </a:moveTo>
                  <a:cubicBezTo>
                    <a:pt x="28" y="1"/>
                    <a:pt x="0" y="29"/>
                    <a:pt x="0" y="66"/>
                  </a:cubicBezTo>
                  <a:lnTo>
                    <a:pt x="0" y="3006"/>
                  </a:lnTo>
                  <a:cubicBezTo>
                    <a:pt x="0" y="3043"/>
                    <a:pt x="28" y="3062"/>
                    <a:pt x="65" y="3062"/>
                  </a:cubicBezTo>
                  <a:cubicBezTo>
                    <a:pt x="93" y="3062"/>
                    <a:pt x="121" y="3043"/>
                    <a:pt x="121" y="3006"/>
                  </a:cubicBezTo>
                  <a:lnTo>
                    <a:pt x="121" y="66"/>
                  </a:lnTo>
                  <a:cubicBezTo>
                    <a:pt x="121" y="29"/>
                    <a:pt x="93"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4"/>
            <p:cNvSpPr/>
            <p:nvPr/>
          </p:nvSpPr>
          <p:spPr>
            <a:xfrm>
              <a:off x="7575752" y="3164745"/>
              <a:ext cx="21418" cy="21418"/>
            </a:xfrm>
            <a:custGeom>
              <a:avLst/>
              <a:gdLst/>
              <a:ahLst/>
              <a:cxnLst/>
              <a:rect l="l" t="t" r="r" b="b"/>
              <a:pathLst>
                <a:path w="363" h="363" extrusionOk="0">
                  <a:moveTo>
                    <a:pt x="177" y="112"/>
                  </a:moveTo>
                  <a:cubicBezTo>
                    <a:pt x="214" y="112"/>
                    <a:pt x="251" y="139"/>
                    <a:pt x="242" y="177"/>
                  </a:cubicBezTo>
                  <a:cubicBezTo>
                    <a:pt x="242" y="214"/>
                    <a:pt x="214" y="251"/>
                    <a:pt x="177" y="251"/>
                  </a:cubicBezTo>
                  <a:cubicBezTo>
                    <a:pt x="149" y="251"/>
                    <a:pt x="112" y="214"/>
                    <a:pt x="112" y="177"/>
                  </a:cubicBezTo>
                  <a:cubicBezTo>
                    <a:pt x="112" y="149"/>
                    <a:pt x="140" y="112"/>
                    <a:pt x="177" y="112"/>
                  </a:cubicBezTo>
                  <a:close/>
                  <a:moveTo>
                    <a:pt x="177" y="0"/>
                  </a:moveTo>
                  <a:cubicBezTo>
                    <a:pt x="84" y="0"/>
                    <a:pt x="1" y="84"/>
                    <a:pt x="1" y="177"/>
                  </a:cubicBezTo>
                  <a:cubicBezTo>
                    <a:pt x="1" y="279"/>
                    <a:pt x="84" y="362"/>
                    <a:pt x="177" y="362"/>
                  </a:cubicBezTo>
                  <a:cubicBezTo>
                    <a:pt x="279" y="362"/>
                    <a:pt x="362" y="279"/>
                    <a:pt x="362" y="177"/>
                  </a:cubicBezTo>
                  <a:cubicBezTo>
                    <a:pt x="362" y="84"/>
                    <a:pt x="279"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4"/>
            <p:cNvSpPr/>
            <p:nvPr/>
          </p:nvSpPr>
          <p:spPr>
            <a:xfrm>
              <a:off x="6950141" y="3800741"/>
              <a:ext cx="1272641" cy="86027"/>
            </a:xfrm>
            <a:custGeom>
              <a:avLst/>
              <a:gdLst/>
              <a:ahLst/>
              <a:cxnLst/>
              <a:rect l="l" t="t" r="r" b="b"/>
              <a:pathLst>
                <a:path w="21569" h="1458" extrusionOk="0">
                  <a:moveTo>
                    <a:pt x="0" y="1"/>
                  </a:moveTo>
                  <a:lnTo>
                    <a:pt x="0" y="882"/>
                  </a:lnTo>
                  <a:cubicBezTo>
                    <a:pt x="0" y="1197"/>
                    <a:pt x="251" y="1457"/>
                    <a:pt x="566" y="1457"/>
                  </a:cubicBezTo>
                  <a:lnTo>
                    <a:pt x="21003" y="1457"/>
                  </a:lnTo>
                  <a:cubicBezTo>
                    <a:pt x="21309" y="1457"/>
                    <a:pt x="21569" y="1197"/>
                    <a:pt x="21569" y="882"/>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4"/>
            <p:cNvSpPr/>
            <p:nvPr/>
          </p:nvSpPr>
          <p:spPr>
            <a:xfrm>
              <a:off x="6946836" y="3797495"/>
              <a:ext cx="1279249" cy="92517"/>
            </a:xfrm>
            <a:custGeom>
              <a:avLst/>
              <a:gdLst/>
              <a:ahLst/>
              <a:cxnLst/>
              <a:rect l="l" t="t" r="r" b="b"/>
              <a:pathLst>
                <a:path w="21681" h="1568" extrusionOk="0">
                  <a:moveTo>
                    <a:pt x="21569" y="111"/>
                  </a:moveTo>
                  <a:lnTo>
                    <a:pt x="21569" y="937"/>
                  </a:lnTo>
                  <a:cubicBezTo>
                    <a:pt x="21569" y="1225"/>
                    <a:pt x="21337" y="1447"/>
                    <a:pt x="21059" y="1447"/>
                  </a:cubicBezTo>
                  <a:lnTo>
                    <a:pt x="622" y="1447"/>
                  </a:lnTo>
                  <a:cubicBezTo>
                    <a:pt x="344" y="1447"/>
                    <a:pt x="112" y="1225"/>
                    <a:pt x="112" y="937"/>
                  </a:cubicBezTo>
                  <a:lnTo>
                    <a:pt x="112" y="111"/>
                  </a:lnTo>
                  <a:close/>
                  <a:moveTo>
                    <a:pt x="56" y="0"/>
                  </a:moveTo>
                  <a:cubicBezTo>
                    <a:pt x="19" y="0"/>
                    <a:pt x="1" y="19"/>
                    <a:pt x="1" y="56"/>
                  </a:cubicBezTo>
                  <a:lnTo>
                    <a:pt x="1" y="937"/>
                  </a:lnTo>
                  <a:cubicBezTo>
                    <a:pt x="1" y="1290"/>
                    <a:pt x="279" y="1568"/>
                    <a:pt x="622" y="1568"/>
                  </a:cubicBezTo>
                  <a:lnTo>
                    <a:pt x="21059" y="1568"/>
                  </a:lnTo>
                  <a:cubicBezTo>
                    <a:pt x="21402" y="1568"/>
                    <a:pt x="21680" y="1290"/>
                    <a:pt x="21680" y="937"/>
                  </a:cubicBezTo>
                  <a:lnTo>
                    <a:pt x="21680" y="56"/>
                  </a:lnTo>
                  <a:cubicBezTo>
                    <a:pt x="21680" y="19"/>
                    <a:pt x="21653"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4"/>
            <p:cNvSpPr/>
            <p:nvPr/>
          </p:nvSpPr>
          <p:spPr>
            <a:xfrm>
              <a:off x="6958873" y="3863166"/>
              <a:ext cx="1255176" cy="6608"/>
            </a:xfrm>
            <a:custGeom>
              <a:avLst/>
              <a:gdLst/>
              <a:ahLst/>
              <a:cxnLst/>
              <a:rect l="l" t="t" r="r" b="b"/>
              <a:pathLst>
                <a:path w="21273" h="112" extrusionOk="0">
                  <a:moveTo>
                    <a:pt x="57" y="0"/>
                  </a:moveTo>
                  <a:cubicBezTo>
                    <a:pt x="29" y="0"/>
                    <a:pt x="1" y="19"/>
                    <a:pt x="1" y="56"/>
                  </a:cubicBezTo>
                  <a:cubicBezTo>
                    <a:pt x="1" y="84"/>
                    <a:pt x="29" y="112"/>
                    <a:pt x="57" y="112"/>
                  </a:cubicBezTo>
                  <a:lnTo>
                    <a:pt x="21217" y="112"/>
                  </a:lnTo>
                  <a:cubicBezTo>
                    <a:pt x="21244" y="112"/>
                    <a:pt x="21272" y="84"/>
                    <a:pt x="21272" y="56"/>
                  </a:cubicBezTo>
                  <a:cubicBezTo>
                    <a:pt x="21272" y="19"/>
                    <a:pt x="21244" y="0"/>
                    <a:pt x="21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4"/>
            <p:cNvSpPr/>
            <p:nvPr/>
          </p:nvSpPr>
          <p:spPr>
            <a:xfrm>
              <a:off x="7464649" y="3806228"/>
              <a:ext cx="243093" cy="26905"/>
            </a:xfrm>
            <a:custGeom>
              <a:avLst/>
              <a:gdLst/>
              <a:ahLst/>
              <a:cxnLst/>
              <a:rect l="l" t="t" r="r" b="b"/>
              <a:pathLst>
                <a:path w="4120" h="456" extrusionOk="0">
                  <a:moveTo>
                    <a:pt x="1" y="0"/>
                  </a:moveTo>
                  <a:lnTo>
                    <a:pt x="1" y="455"/>
                  </a:lnTo>
                  <a:lnTo>
                    <a:pt x="4119" y="455"/>
                  </a:lnTo>
                  <a:lnTo>
                    <a:pt x="41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4"/>
            <p:cNvSpPr/>
            <p:nvPr/>
          </p:nvSpPr>
          <p:spPr>
            <a:xfrm>
              <a:off x="7461345" y="3802393"/>
              <a:ext cx="250233" cy="33986"/>
            </a:xfrm>
            <a:custGeom>
              <a:avLst/>
              <a:gdLst/>
              <a:ahLst/>
              <a:cxnLst/>
              <a:rect l="l" t="t" r="r" b="b"/>
              <a:pathLst>
                <a:path w="4241" h="576" extrusionOk="0">
                  <a:moveTo>
                    <a:pt x="4120" y="121"/>
                  </a:moveTo>
                  <a:lnTo>
                    <a:pt x="4120" y="455"/>
                  </a:lnTo>
                  <a:lnTo>
                    <a:pt x="121" y="455"/>
                  </a:lnTo>
                  <a:lnTo>
                    <a:pt x="121" y="121"/>
                  </a:lnTo>
                  <a:close/>
                  <a:moveTo>
                    <a:pt x="66" y="1"/>
                  </a:moveTo>
                  <a:cubicBezTo>
                    <a:pt x="29" y="1"/>
                    <a:pt x="1" y="28"/>
                    <a:pt x="1" y="65"/>
                  </a:cubicBezTo>
                  <a:lnTo>
                    <a:pt x="1" y="520"/>
                  </a:lnTo>
                  <a:cubicBezTo>
                    <a:pt x="1" y="548"/>
                    <a:pt x="29" y="576"/>
                    <a:pt x="66" y="576"/>
                  </a:cubicBezTo>
                  <a:lnTo>
                    <a:pt x="4175" y="576"/>
                  </a:lnTo>
                  <a:cubicBezTo>
                    <a:pt x="4212" y="576"/>
                    <a:pt x="4240" y="548"/>
                    <a:pt x="4240" y="520"/>
                  </a:cubicBezTo>
                  <a:lnTo>
                    <a:pt x="4240" y="65"/>
                  </a:lnTo>
                  <a:cubicBezTo>
                    <a:pt x="4240" y="28"/>
                    <a:pt x="4212"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4"/>
            <p:cNvSpPr/>
            <p:nvPr/>
          </p:nvSpPr>
          <p:spPr>
            <a:xfrm>
              <a:off x="7340388" y="3308122"/>
              <a:ext cx="439043" cy="375025"/>
            </a:xfrm>
            <a:custGeom>
              <a:avLst/>
              <a:gdLst/>
              <a:ahLst/>
              <a:cxnLst/>
              <a:rect l="l" t="t" r="r" b="b"/>
              <a:pathLst>
                <a:path w="7441" h="6356" extrusionOk="0">
                  <a:moveTo>
                    <a:pt x="298" y="1"/>
                  </a:moveTo>
                  <a:cubicBezTo>
                    <a:pt x="140" y="1"/>
                    <a:pt x="1" y="131"/>
                    <a:pt x="1" y="298"/>
                  </a:cubicBezTo>
                  <a:lnTo>
                    <a:pt x="1" y="6058"/>
                  </a:lnTo>
                  <a:cubicBezTo>
                    <a:pt x="1" y="6225"/>
                    <a:pt x="140" y="6355"/>
                    <a:pt x="298" y="6355"/>
                  </a:cubicBezTo>
                  <a:lnTo>
                    <a:pt x="7144" y="6355"/>
                  </a:lnTo>
                  <a:cubicBezTo>
                    <a:pt x="7301" y="6355"/>
                    <a:pt x="7441" y="6225"/>
                    <a:pt x="7441" y="6058"/>
                  </a:cubicBezTo>
                  <a:lnTo>
                    <a:pt x="7441" y="298"/>
                  </a:lnTo>
                  <a:cubicBezTo>
                    <a:pt x="7441" y="131"/>
                    <a:pt x="7301" y="1"/>
                    <a:pt x="7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4"/>
            <p:cNvSpPr/>
            <p:nvPr/>
          </p:nvSpPr>
          <p:spPr>
            <a:xfrm>
              <a:off x="7369418" y="3278562"/>
              <a:ext cx="439043" cy="375025"/>
            </a:xfrm>
            <a:custGeom>
              <a:avLst/>
              <a:gdLst/>
              <a:ahLst/>
              <a:cxnLst/>
              <a:rect l="l" t="t" r="r" b="b"/>
              <a:pathLst>
                <a:path w="7441" h="6356" extrusionOk="0">
                  <a:moveTo>
                    <a:pt x="353" y="1"/>
                  </a:moveTo>
                  <a:cubicBezTo>
                    <a:pt x="158" y="1"/>
                    <a:pt x="0" y="159"/>
                    <a:pt x="0" y="344"/>
                  </a:cubicBezTo>
                  <a:lnTo>
                    <a:pt x="0" y="6012"/>
                  </a:lnTo>
                  <a:cubicBezTo>
                    <a:pt x="0" y="6198"/>
                    <a:pt x="158" y="6355"/>
                    <a:pt x="353" y="6355"/>
                  </a:cubicBezTo>
                  <a:lnTo>
                    <a:pt x="7088" y="6355"/>
                  </a:lnTo>
                  <a:cubicBezTo>
                    <a:pt x="7283" y="6355"/>
                    <a:pt x="7440" y="6198"/>
                    <a:pt x="7440" y="6012"/>
                  </a:cubicBezTo>
                  <a:lnTo>
                    <a:pt x="7440" y="344"/>
                  </a:lnTo>
                  <a:cubicBezTo>
                    <a:pt x="7440" y="159"/>
                    <a:pt x="728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4"/>
            <p:cNvSpPr/>
            <p:nvPr/>
          </p:nvSpPr>
          <p:spPr>
            <a:xfrm>
              <a:off x="7366113" y="3274727"/>
              <a:ext cx="445593" cy="382695"/>
            </a:xfrm>
            <a:custGeom>
              <a:avLst/>
              <a:gdLst/>
              <a:ahLst/>
              <a:cxnLst/>
              <a:rect l="l" t="t" r="r" b="b"/>
              <a:pathLst>
                <a:path w="7552" h="6486" extrusionOk="0">
                  <a:moveTo>
                    <a:pt x="7144" y="121"/>
                  </a:moveTo>
                  <a:cubicBezTo>
                    <a:pt x="7301" y="121"/>
                    <a:pt x="7431" y="251"/>
                    <a:pt x="7431" y="409"/>
                  </a:cubicBezTo>
                  <a:lnTo>
                    <a:pt x="7431" y="6077"/>
                  </a:lnTo>
                  <a:cubicBezTo>
                    <a:pt x="7431" y="6235"/>
                    <a:pt x="7301" y="6365"/>
                    <a:pt x="7144" y="6365"/>
                  </a:cubicBezTo>
                  <a:lnTo>
                    <a:pt x="409" y="6365"/>
                  </a:lnTo>
                  <a:cubicBezTo>
                    <a:pt x="251" y="6365"/>
                    <a:pt x="121" y="6235"/>
                    <a:pt x="121" y="6077"/>
                  </a:cubicBezTo>
                  <a:lnTo>
                    <a:pt x="121" y="409"/>
                  </a:lnTo>
                  <a:cubicBezTo>
                    <a:pt x="121" y="251"/>
                    <a:pt x="251" y="121"/>
                    <a:pt x="409" y="121"/>
                  </a:cubicBezTo>
                  <a:close/>
                  <a:moveTo>
                    <a:pt x="409" y="1"/>
                  </a:moveTo>
                  <a:cubicBezTo>
                    <a:pt x="186" y="1"/>
                    <a:pt x="1" y="186"/>
                    <a:pt x="1" y="409"/>
                  </a:cubicBezTo>
                  <a:lnTo>
                    <a:pt x="1" y="6077"/>
                  </a:lnTo>
                  <a:cubicBezTo>
                    <a:pt x="1" y="6300"/>
                    <a:pt x="186" y="6485"/>
                    <a:pt x="409" y="6485"/>
                  </a:cubicBezTo>
                  <a:lnTo>
                    <a:pt x="7144" y="6485"/>
                  </a:lnTo>
                  <a:cubicBezTo>
                    <a:pt x="7366" y="6485"/>
                    <a:pt x="7552" y="6300"/>
                    <a:pt x="7552" y="6077"/>
                  </a:cubicBezTo>
                  <a:lnTo>
                    <a:pt x="7552" y="409"/>
                  </a:lnTo>
                  <a:cubicBezTo>
                    <a:pt x="7552" y="186"/>
                    <a:pt x="7366" y="1"/>
                    <a:pt x="7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4"/>
            <p:cNvSpPr/>
            <p:nvPr/>
          </p:nvSpPr>
          <p:spPr>
            <a:xfrm>
              <a:off x="7437271" y="3476164"/>
              <a:ext cx="302746" cy="40594"/>
            </a:xfrm>
            <a:custGeom>
              <a:avLst/>
              <a:gdLst/>
              <a:ahLst/>
              <a:cxnLst/>
              <a:rect l="l" t="t" r="r" b="b"/>
              <a:pathLst>
                <a:path w="5131" h="688" extrusionOk="0">
                  <a:moveTo>
                    <a:pt x="316" y="1"/>
                  </a:moveTo>
                  <a:cubicBezTo>
                    <a:pt x="140" y="1"/>
                    <a:pt x="1" y="140"/>
                    <a:pt x="1" y="325"/>
                  </a:cubicBezTo>
                  <a:lnTo>
                    <a:pt x="1" y="362"/>
                  </a:lnTo>
                  <a:cubicBezTo>
                    <a:pt x="1" y="539"/>
                    <a:pt x="140" y="687"/>
                    <a:pt x="316" y="687"/>
                  </a:cubicBezTo>
                  <a:lnTo>
                    <a:pt x="4806" y="687"/>
                  </a:lnTo>
                  <a:cubicBezTo>
                    <a:pt x="4982" y="687"/>
                    <a:pt x="5131" y="539"/>
                    <a:pt x="5131" y="362"/>
                  </a:cubicBezTo>
                  <a:lnTo>
                    <a:pt x="5131" y="325"/>
                  </a:lnTo>
                  <a:cubicBezTo>
                    <a:pt x="5131" y="140"/>
                    <a:pt x="4982"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4"/>
            <p:cNvSpPr/>
            <p:nvPr/>
          </p:nvSpPr>
          <p:spPr>
            <a:xfrm>
              <a:off x="7433436" y="3472919"/>
              <a:ext cx="309885" cy="47085"/>
            </a:xfrm>
            <a:custGeom>
              <a:avLst/>
              <a:gdLst/>
              <a:ahLst/>
              <a:cxnLst/>
              <a:rect l="l" t="t" r="r" b="b"/>
              <a:pathLst>
                <a:path w="5252" h="798" extrusionOk="0">
                  <a:moveTo>
                    <a:pt x="4871" y="111"/>
                  </a:moveTo>
                  <a:cubicBezTo>
                    <a:pt x="5019" y="111"/>
                    <a:pt x="5131" y="232"/>
                    <a:pt x="5131" y="380"/>
                  </a:cubicBezTo>
                  <a:lnTo>
                    <a:pt x="5131" y="417"/>
                  </a:lnTo>
                  <a:cubicBezTo>
                    <a:pt x="5131" y="566"/>
                    <a:pt x="5019" y="677"/>
                    <a:pt x="4871" y="677"/>
                  </a:cubicBezTo>
                  <a:lnTo>
                    <a:pt x="381" y="677"/>
                  </a:lnTo>
                  <a:cubicBezTo>
                    <a:pt x="242" y="677"/>
                    <a:pt x="121" y="566"/>
                    <a:pt x="121" y="417"/>
                  </a:cubicBezTo>
                  <a:lnTo>
                    <a:pt x="121" y="380"/>
                  </a:lnTo>
                  <a:cubicBezTo>
                    <a:pt x="121" y="232"/>
                    <a:pt x="242" y="111"/>
                    <a:pt x="381" y="111"/>
                  </a:cubicBezTo>
                  <a:close/>
                  <a:moveTo>
                    <a:pt x="381" y="0"/>
                  </a:moveTo>
                  <a:cubicBezTo>
                    <a:pt x="177" y="0"/>
                    <a:pt x="1" y="167"/>
                    <a:pt x="1" y="380"/>
                  </a:cubicBezTo>
                  <a:lnTo>
                    <a:pt x="1" y="417"/>
                  </a:lnTo>
                  <a:cubicBezTo>
                    <a:pt x="1" y="631"/>
                    <a:pt x="177" y="798"/>
                    <a:pt x="381" y="798"/>
                  </a:cubicBezTo>
                  <a:lnTo>
                    <a:pt x="4871" y="798"/>
                  </a:lnTo>
                  <a:cubicBezTo>
                    <a:pt x="5084" y="798"/>
                    <a:pt x="5251" y="631"/>
                    <a:pt x="5251" y="417"/>
                  </a:cubicBezTo>
                  <a:lnTo>
                    <a:pt x="5251" y="380"/>
                  </a:lnTo>
                  <a:cubicBezTo>
                    <a:pt x="5251" y="167"/>
                    <a:pt x="5084" y="0"/>
                    <a:pt x="4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4"/>
            <p:cNvSpPr/>
            <p:nvPr/>
          </p:nvSpPr>
          <p:spPr>
            <a:xfrm>
              <a:off x="7470136" y="3487138"/>
              <a:ext cx="234833" cy="16993"/>
            </a:xfrm>
            <a:custGeom>
              <a:avLst/>
              <a:gdLst/>
              <a:ahLst/>
              <a:cxnLst/>
              <a:rect l="l" t="t" r="r" b="b"/>
              <a:pathLst>
                <a:path w="3980" h="288" extrusionOk="0">
                  <a:moveTo>
                    <a:pt x="3850" y="56"/>
                  </a:moveTo>
                  <a:cubicBezTo>
                    <a:pt x="3887" y="56"/>
                    <a:pt x="3924" y="93"/>
                    <a:pt x="3924" y="130"/>
                  </a:cubicBezTo>
                  <a:lnTo>
                    <a:pt x="3924" y="149"/>
                  </a:lnTo>
                  <a:cubicBezTo>
                    <a:pt x="3924" y="195"/>
                    <a:pt x="3887" y="223"/>
                    <a:pt x="3850" y="223"/>
                  </a:cubicBezTo>
                  <a:lnTo>
                    <a:pt x="139" y="223"/>
                  </a:lnTo>
                  <a:cubicBezTo>
                    <a:pt x="93" y="223"/>
                    <a:pt x="56" y="195"/>
                    <a:pt x="56" y="149"/>
                  </a:cubicBezTo>
                  <a:lnTo>
                    <a:pt x="56" y="130"/>
                  </a:lnTo>
                  <a:cubicBezTo>
                    <a:pt x="56" y="93"/>
                    <a:pt x="93" y="56"/>
                    <a:pt x="139" y="56"/>
                  </a:cubicBezTo>
                  <a:close/>
                  <a:moveTo>
                    <a:pt x="130" y="0"/>
                  </a:moveTo>
                  <a:cubicBezTo>
                    <a:pt x="56" y="0"/>
                    <a:pt x="0" y="56"/>
                    <a:pt x="0" y="139"/>
                  </a:cubicBezTo>
                  <a:lnTo>
                    <a:pt x="0" y="149"/>
                  </a:lnTo>
                  <a:cubicBezTo>
                    <a:pt x="0" y="223"/>
                    <a:pt x="56" y="288"/>
                    <a:pt x="130" y="288"/>
                  </a:cubicBezTo>
                  <a:lnTo>
                    <a:pt x="3841" y="288"/>
                  </a:lnTo>
                  <a:cubicBezTo>
                    <a:pt x="3924" y="288"/>
                    <a:pt x="3980" y="223"/>
                    <a:pt x="3980" y="149"/>
                  </a:cubicBezTo>
                  <a:lnTo>
                    <a:pt x="3980" y="139"/>
                  </a:lnTo>
                  <a:cubicBezTo>
                    <a:pt x="3980" y="56"/>
                    <a:pt x="3924" y="0"/>
                    <a:pt x="3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4"/>
            <p:cNvSpPr/>
            <p:nvPr/>
          </p:nvSpPr>
          <p:spPr>
            <a:xfrm>
              <a:off x="7489253" y="3539120"/>
              <a:ext cx="198251" cy="23601"/>
            </a:xfrm>
            <a:custGeom>
              <a:avLst/>
              <a:gdLst/>
              <a:ahLst/>
              <a:cxnLst/>
              <a:rect l="l" t="t" r="r" b="b"/>
              <a:pathLst>
                <a:path w="3360" h="400" extrusionOk="0">
                  <a:moveTo>
                    <a:pt x="205" y="0"/>
                  </a:moveTo>
                  <a:cubicBezTo>
                    <a:pt x="94" y="0"/>
                    <a:pt x="1" y="93"/>
                    <a:pt x="1" y="205"/>
                  </a:cubicBezTo>
                  <a:cubicBezTo>
                    <a:pt x="1" y="316"/>
                    <a:pt x="94" y="399"/>
                    <a:pt x="205" y="399"/>
                  </a:cubicBezTo>
                  <a:lnTo>
                    <a:pt x="3155" y="399"/>
                  </a:lnTo>
                  <a:cubicBezTo>
                    <a:pt x="3266" y="399"/>
                    <a:pt x="3359" y="316"/>
                    <a:pt x="3359" y="205"/>
                  </a:cubicBezTo>
                  <a:cubicBezTo>
                    <a:pt x="3359" y="93"/>
                    <a:pt x="3266" y="0"/>
                    <a:pt x="3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4"/>
            <p:cNvSpPr/>
            <p:nvPr/>
          </p:nvSpPr>
          <p:spPr>
            <a:xfrm>
              <a:off x="7486008" y="3535816"/>
              <a:ext cx="204741" cy="30741"/>
            </a:xfrm>
            <a:custGeom>
              <a:avLst/>
              <a:gdLst/>
              <a:ahLst/>
              <a:cxnLst/>
              <a:rect l="l" t="t" r="r" b="b"/>
              <a:pathLst>
                <a:path w="3470" h="521" extrusionOk="0">
                  <a:moveTo>
                    <a:pt x="3210" y="121"/>
                  </a:moveTo>
                  <a:cubicBezTo>
                    <a:pt x="3294" y="121"/>
                    <a:pt x="3358" y="177"/>
                    <a:pt x="3358" y="261"/>
                  </a:cubicBezTo>
                  <a:cubicBezTo>
                    <a:pt x="3358" y="335"/>
                    <a:pt x="3294" y="400"/>
                    <a:pt x="3210" y="400"/>
                  </a:cubicBezTo>
                  <a:lnTo>
                    <a:pt x="260" y="400"/>
                  </a:lnTo>
                  <a:cubicBezTo>
                    <a:pt x="177" y="400"/>
                    <a:pt x="121" y="335"/>
                    <a:pt x="121" y="261"/>
                  </a:cubicBezTo>
                  <a:cubicBezTo>
                    <a:pt x="121" y="177"/>
                    <a:pt x="177" y="121"/>
                    <a:pt x="260" y="121"/>
                  </a:cubicBezTo>
                  <a:close/>
                  <a:moveTo>
                    <a:pt x="260" y="1"/>
                  </a:moveTo>
                  <a:cubicBezTo>
                    <a:pt x="121" y="1"/>
                    <a:pt x="0" y="112"/>
                    <a:pt x="0" y="261"/>
                  </a:cubicBezTo>
                  <a:cubicBezTo>
                    <a:pt x="0" y="400"/>
                    <a:pt x="112" y="520"/>
                    <a:pt x="260" y="520"/>
                  </a:cubicBezTo>
                  <a:lnTo>
                    <a:pt x="3210" y="520"/>
                  </a:lnTo>
                  <a:cubicBezTo>
                    <a:pt x="3358" y="520"/>
                    <a:pt x="3470" y="400"/>
                    <a:pt x="3470" y="261"/>
                  </a:cubicBezTo>
                  <a:cubicBezTo>
                    <a:pt x="3470" y="112"/>
                    <a:pt x="3358" y="1"/>
                    <a:pt x="3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4"/>
            <p:cNvSpPr/>
            <p:nvPr/>
          </p:nvSpPr>
          <p:spPr>
            <a:xfrm>
              <a:off x="7529257" y="3545139"/>
              <a:ext cx="11506" cy="11565"/>
            </a:xfrm>
            <a:custGeom>
              <a:avLst/>
              <a:gdLst/>
              <a:ahLst/>
              <a:cxnLst/>
              <a:rect l="l" t="t" r="r" b="b"/>
              <a:pathLst>
                <a:path w="195"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4"/>
            <p:cNvSpPr/>
            <p:nvPr/>
          </p:nvSpPr>
          <p:spPr>
            <a:xfrm>
              <a:off x="7551148"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74" y="140"/>
                    <a:pt x="56" y="121"/>
                    <a:pt x="56" y="103"/>
                  </a:cubicBezTo>
                  <a:cubicBezTo>
                    <a:pt x="56" y="84"/>
                    <a:pt x="74" y="65"/>
                    <a:pt x="102" y="65"/>
                  </a:cubicBezTo>
                  <a:close/>
                  <a:moveTo>
                    <a:pt x="102" y="1"/>
                  </a:moveTo>
                  <a:cubicBezTo>
                    <a:pt x="47" y="1"/>
                    <a:pt x="0" y="47"/>
                    <a:pt x="0" y="103"/>
                  </a:cubicBezTo>
                  <a:cubicBezTo>
                    <a:pt x="0" y="158"/>
                    <a:pt x="47" y="195"/>
                    <a:pt x="102" y="195"/>
                  </a:cubicBezTo>
                  <a:cubicBezTo>
                    <a:pt x="149" y="195"/>
                    <a:pt x="195" y="158"/>
                    <a:pt x="195" y="103"/>
                  </a:cubicBezTo>
                  <a:cubicBezTo>
                    <a:pt x="195" y="47"/>
                    <a:pt x="149"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4"/>
            <p:cNvSpPr/>
            <p:nvPr/>
          </p:nvSpPr>
          <p:spPr>
            <a:xfrm>
              <a:off x="757191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4"/>
            <p:cNvSpPr/>
            <p:nvPr/>
          </p:nvSpPr>
          <p:spPr>
            <a:xfrm>
              <a:off x="7593807" y="3545139"/>
              <a:ext cx="11034" cy="11565"/>
            </a:xfrm>
            <a:custGeom>
              <a:avLst/>
              <a:gdLst/>
              <a:ahLst/>
              <a:cxnLst/>
              <a:rect l="l" t="t" r="r" b="b"/>
              <a:pathLst>
                <a:path w="187" h="196" extrusionOk="0">
                  <a:moveTo>
                    <a:pt x="94" y="65"/>
                  </a:moveTo>
                  <a:cubicBezTo>
                    <a:pt x="112" y="65"/>
                    <a:pt x="131" y="84"/>
                    <a:pt x="131" y="103"/>
                  </a:cubicBezTo>
                  <a:cubicBezTo>
                    <a:pt x="131" y="121"/>
                    <a:pt x="112" y="140"/>
                    <a:pt x="94" y="140"/>
                  </a:cubicBezTo>
                  <a:cubicBezTo>
                    <a:pt x="75" y="140"/>
                    <a:pt x="56" y="121"/>
                    <a:pt x="56" y="103"/>
                  </a:cubicBezTo>
                  <a:cubicBezTo>
                    <a:pt x="56" y="84"/>
                    <a:pt x="75" y="65"/>
                    <a:pt x="94" y="65"/>
                  </a:cubicBezTo>
                  <a:close/>
                  <a:moveTo>
                    <a:pt x="94" y="1"/>
                  </a:moveTo>
                  <a:cubicBezTo>
                    <a:pt x="38" y="1"/>
                    <a:pt x="1" y="47"/>
                    <a:pt x="1" y="103"/>
                  </a:cubicBezTo>
                  <a:cubicBezTo>
                    <a:pt x="1" y="158"/>
                    <a:pt x="38" y="195"/>
                    <a:pt x="94" y="195"/>
                  </a:cubicBezTo>
                  <a:cubicBezTo>
                    <a:pt x="149" y="195"/>
                    <a:pt x="186" y="158"/>
                    <a:pt x="186" y="103"/>
                  </a:cubicBezTo>
                  <a:cubicBezTo>
                    <a:pt x="186" y="47"/>
                    <a:pt x="149" y="1"/>
                    <a:pt x="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4"/>
            <p:cNvSpPr/>
            <p:nvPr/>
          </p:nvSpPr>
          <p:spPr>
            <a:xfrm>
              <a:off x="7614635" y="3545139"/>
              <a:ext cx="11565" cy="11565"/>
            </a:xfrm>
            <a:custGeom>
              <a:avLst/>
              <a:gdLst/>
              <a:ahLst/>
              <a:cxnLst/>
              <a:rect l="l" t="t" r="r" b="b"/>
              <a:pathLst>
                <a:path w="196" h="196" extrusionOk="0">
                  <a:moveTo>
                    <a:pt x="102" y="65"/>
                  </a:moveTo>
                  <a:cubicBezTo>
                    <a:pt x="121" y="65"/>
                    <a:pt x="139" y="84"/>
                    <a:pt x="139" y="103"/>
                  </a:cubicBezTo>
                  <a:cubicBezTo>
                    <a:pt x="139" y="121"/>
                    <a:pt x="121" y="140"/>
                    <a:pt x="102" y="140"/>
                  </a:cubicBezTo>
                  <a:cubicBezTo>
                    <a:pt x="84" y="140"/>
                    <a:pt x="65" y="121"/>
                    <a:pt x="65" y="103"/>
                  </a:cubicBezTo>
                  <a:cubicBezTo>
                    <a:pt x="65" y="84"/>
                    <a:pt x="75"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4"/>
            <p:cNvSpPr/>
            <p:nvPr/>
          </p:nvSpPr>
          <p:spPr>
            <a:xfrm>
              <a:off x="7636525" y="3545139"/>
              <a:ext cx="11565" cy="11565"/>
            </a:xfrm>
            <a:custGeom>
              <a:avLst/>
              <a:gdLst/>
              <a:ahLst/>
              <a:cxnLst/>
              <a:rect l="l" t="t" r="r" b="b"/>
              <a:pathLst>
                <a:path w="196" h="196" extrusionOk="0">
                  <a:moveTo>
                    <a:pt x="102" y="65"/>
                  </a:moveTo>
                  <a:cubicBezTo>
                    <a:pt x="121" y="65"/>
                    <a:pt x="140" y="84"/>
                    <a:pt x="140" y="103"/>
                  </a:cubicBezTo>
                  <a:cubicBezTo>
                    <a:pt x="140" y="121"/>
                    <a:pt x="121" y="140"/>
                    <a:pt x="102" y="140"/>
                  </a:cubicBezTo>
                  <a:cubicBezTo>
                    <a:pt x="84" y="140"/>
                    <a:pt x="65" y="121"/>
                    <a:pt x="65" y="103"/>
                  </a:cubicBezTo>
                  <a:cubicBezTo>
                    <a:pt x="65" y="84"/>
                    <a:pt x="84" y="65"/>
                    <a:pt x="102" y="65"/>
                  </a:cubicBezTo>
                  <a:close/>
                  <a:moveTo>
                    <a:pt x="102" y="1"/>
                  </a:moveTo>
                  <a:cubicBezTo>
                    <a:pt x="47" y="1"/>
                    <a:pt x="0" y="47"/>
                    <a:pt x="0" y="103"/>
                  </a:cubicBezTo>
                  <a:cubicBezTo>
                    <a:pt x="0" y="158"/>
                    <a:pt x="47" y="195"/>
                    <a:pt x="102" y="195"/>
                  </a:cubicBezTo>
                  <a:cubicBezTo>
                    <a:pt x="158" y="195"/>
                    <a:pt x="195" y="158"/>
                    <a:pt x="195" y="103"/>
                  </a:cubicBezTo>
                  <a:cubicBezTo>
                    <a:pt x="195" y="47"/>
                    <a:pt x="158"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4"/>
            <p:cNvSpPr/>
            <p:nvPr/>
          </p:nvSpPr>
          <p:spPr>
            <a:xfrm>
              <a:off x="7524832" y="3322342"/>
              <a:ext cx="127093" cy="127093"/>
            </a:xfrm>
            <a:custGeom>
              <a:avLst/>
              <a:gdLst/>
              <a:ahLst/>
              <a:cxnLst/>
              <a:rect l="l" t="t" r="r" b="b"/>
              <a:pathLst>
                <a:path w="2154" h="2154" extrusionOk="0">
                  <a:moveTo>
                    <a:pt x="1077" y="1"/>
                  </a:moveTo>
                  <a:cubicBezTo>
                    <a:pt x="483" y="1"/>
                    <a:pt x="1" y="483"/>
                    <a:pt x="1" y="1077"/>
                  </a:cubicBezTo>
                  <a:cubicBezTo>
                    <a:pt x="1" y="1671"/>
                    <a:pt x="483" y="2153"/>
                    <a:pt x="1077" y="2153"/>
                  </a:cubicBezTo>
                  <a:cubicBezTo>
                    <a:pt x="1671" y="2153"/>
                    <a:pt x="2153" y="1671"/>
                    <a:pt x="2153" y="1077"/>
                  </a:cubicBezTo>
                  <a:cubicBezTo>
                    <a:pt x="2153" y="483"/>
                    <a:pt x="1671" y="1"/>
                    <a:pt x="10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4"/>
            <p:cNvSpPr/>
            <p:nvPr/>
          </p:nvSpPr>
          <p:spPr>
            <a:xfrm>
              <a:off x="7521587" y="3319097"/>
              <a:ext cx="133583" cy="133583"/>
            </a:xfrm>
            <a:custGeom>
              <a:avLst/>
              <a:gdLst/>
              <a:ahLst/>
              <a:cxnLst/>
              <a:rect l="l" t="t" r="r" b="b"/>
              <a:pathLst>
                <a:path w="2264" h="2264" extrusionOk="0">
                  <a:moveTo>
                    <a:pt x="1132" y="112"/>
                  </a:moveTo>
                  <a:cubicBezTo>
                    <a:pt x="1698" y="112"/>
                    <a:pt x="2152" y="575"/>
                    <a:pt x="2152" y="1132"/>
                  </a:cubicBezTo>
                  <a:cubicBezTo>
                    <a:pt x="2152" y="1689"/>
                    <a:pt x="1698" y="2152"/>
                    <a:pt x="1132" y="2152"/>
                  </a:cubicBezTo>
                  <a:cubicBezTo>
                    <a:pt x="575" y="2152"/>
                    <a:pt x="121" y="1689"/>
                    <a:pt x="121" y="1132"/>
                  </a:cubicBezTo>
                  <a:cubicBezTo>
                    <a:pt x="121" y="575"/>
                    <a:pt x="575" y="112"/>
                    <a:pt x="1132" y="112"/>
                  </a:cubicBezTo>
                  <a:close/>
                  <a:moveTo>
                    <a:pt x="1132" y="0"/>
                  </a:moveTo>
                  <a:cubicBezTo>
                    <a:pt x="511" y="0"/>
                    <a:pt x="0" y="510"/>
                    <a:pt x="0" y="1132"/>
                  </a:cubicBezTo>
                  <a:cubicBezTo>
                    <a:pt x="0" y="1754"/>
                    <a:pt x="511" y="2264"/>
                    <a:pt x="1132" y="2264"/>
                  </a:cubicBezTo>
                  <a:cubicBezTo>
                    <a:pt x="1763" y="2264"/>
                    <a:pt x="2264" y="1754"/>
                    <a:pt x="2264" y="1132"/>
                  </a:cubicBezTo>
                  <a:cubicBezTo>
                    <a:pt x="2264" y="510"/>
                    <a:pt x="1763"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4"/>
            <p:cNvSpPr/>
            <p:nvPr/>
          </p:nvSpPr>
          <p:spPr>
            <a:xfrm>
              <a:off x="7560411" y="3389665"/>
              <a:ext cx="56466" cy="28558"/>
            </a:xfrm>
            <a:custGeom>
              <a:avLst/>
              <a:gdLst/>
              <a:ahLst/>
              <a:cxnLst/>
              <a:rect l="l" t="t" r="r" b="b"/>
              <a:pathLst>
                <a:path w="957" h="484" extrusionOk="0">
                  <a:moveTo>
                    <a:pt x="474" y="1"/>
                  </a:moveTo>
                  <a:cubicBezTo>
                    <a:pt x="214" y="1"/>
                    <a:pt x="1" y="214"/>
                    <a:pt x="1" y="483"/>
                  </a:cubicBezTo>
                  <a:lnTo>
                    <a:pt x="956" y="483"/>
                  </a:lnTo>
                  <a:cubicBezTo>
                    <a:pt x="956" y="214"/>
                    <a:pt x="743"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7556576" y="3386420"/>
              <a:ext cx="63606" cy="35107"/>
            </a:xfrm>
            <a:custGeom>
              <a:avLst/>
              <a:gdLst/>
              <a:ahLst/>
              <a:cxnLst/>
              <a:rect l="l" t="t" r="r" b="b"/>
              <a:pathLst>
                <a:path w="1078" h="595" extrusionOk="0">
                  <a:moveTo>
                    <a:pt x="539" y="112"/>
                  </a:moveTo>
                  <a:cubicBezTo>
                    <a:pt x="752" y="112"/>
                    <a:pt x="929" y="269"/>
                    <a:pt x="956" y="473"/>
                  </a:cubicBezTo>
                  <a:lnTo>
                    <a:pt x="122" y="473"/>
                  </a:lnTo>
                  <a:cubicBezTo>
                    <a:pt x="149" y="269"/>
                    <a:pt x="326" y="112"/>
                    <a:pt x="539" y="112"/>
                  </a:cubicBezTo>
                  <a:close/>
                  <a:moveTo>
                    <a:pt x="539" y="0"/>
                  </a:moveTo>
                  <a:cubicBezTo>
                    <a:pt x="242" y="0"/>
                    <a:pt x="1" y="241"/>
                    <a:pt x="1" y="538"/>
                  </a:cubicBezTo>
                  <a:cubicBezTo>
                    <a:pt x="1" y="594"/>
                    <a:pt x="1" y="594"/>
                    <a:pt x="233" y="594"/>
                  </a:cubicBezTo>
                  <a:lnTo>
                    <a:pt x="585" y="594"/>
                  </a:lnTo>
                  <a:cubicBezTo>
                    <a:pt x="1077" y="594"/>
                    <a:pt x="1077" y="594"/>
                    <a:pt x="1077" y="538"/>
                  </a:cubicBezTo>
                  <a:cubicBezTo>
                    <a:pt x="1077" y="241"/>
                    <a:pt x="836" y="0"/>
                    <a:pt x="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7572507" y="3353555"/>
              <a:ext cx="32334" cy="32393"/>
            </a:xfrm>
            <a:custGeom>
              <a:avLst/>
              <a:gdLst/>
              <a:ahLst/>
              <a:cxnLst/>
              <a:rect l="l" t="t" r="r" b="b"/>
              <a:pathLst>
                <a:path w="548" h="549" extrusionOk="0">
                  <a:moveTo>
                    <a:pt x="269" y="1"/>
                  </a:moveTo>
                  <a:cubicBezTo>
                    <a:pt x="121" y="1"/>
                    <a:pt x="0" y="131"/>
                    <a:pt x="0" y="279"/>
                  </a:cubicBezTo>
                  <a:cubicBezTo>
                    <a:pt x="0" y="427"/>
                    <a:pt x="121" y="548"/>
                    <a:pt x="269" y="548"/>
                  </a:cubicBezTo>
                  <a:cubicBezTo>
                    <a:pt x="427" y="548"/>
                    <a:pt x="547" y="427"/>
                    <a:pt x="547" y="279"/>
                  </a:cubicBezTo>
                  <a:cubicBezTo>
                    <a:pt x="547" y="131"/>
                    <a:pt x="427"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7569203" y="3350310"/>
              <a:ext cx="38883" cy="38883"/>
            </a:xfrm>
            <a:custGeom>
              <a:avLst/>
              <a:gdLst/>
              <a:ahLst/>
              <a:cxnLst/>
              <a:rect l="l" t="t" r="r" b="b"/>
              <a:pathLst>
                <a:path w="659" h="659" extrusionOk="0">
                  <a:moveTo>
                    <a:pt x="325" y="121"/>
                  </a:moveTo>
                  <a:cubicBezTo>
                    <a:pt x="446" y="121"/>
                    <a:pt x="538" y="213"/>
                    <a:pt x="538" y="334"/>
                  </a:cubicBezTo>
                  <a:cubicBezTo>
                    <a:pt x="538" y="445"/>
                    <a:pt x="446" y="547"/>
                    <a:pt x="325" y="547"/>
                  </a:cubicBezTo>
                  <a:cubicBezTo>
                    <a:pt x="214" y="547"/>
                    <a:pt x="112" y="445"/>
                    <a:pt x="112" y="334"/>
                  </a:cubicBezTo>
                  <a:cubicBezTo>
                    <a:pt x="112" y="213"/>
                    <a:pt x="214" y="121"/>
                    <a:pt x="325" y="121"/>
                  </a:cubicBezTo>
                  <a:close/>
                  <a:moveTo>
                    <a:pt x="325" y="0"/>
                  </a:moveTo>
                  <a:cubicBezTo>
                    <a:pt x="149" y="0"/>
                    <a:pt x="0" y="148"/>
                    <a:pt x="0" y="334"/>
                  </a:cubicBezTo>
                  <a:cubicBezTo>
                    <a:pt x="0" y="510"/>
                    <a:pt x="149" y="659"/>
                    <a:pt x="325" y="659"/>
                  </a:cubicBezTo>
                  <a:cubicBezTo>
                    <a:pt x="511" y="659"/>
                    <a:pt x="659" y="510"/>
                    <a:pt x="659" y="334"/>
                  </a:cubicBezTo>
                  <a:cubicBezTo>
                    <a:pt x="659" y="148"/>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7541825" y="3581839"/>
              <a:ext cx="93638" cy="29030"/>
            </a:xfrm>
            <a:custGeom>
              <a:avLst/>
              <a:gdLst/>
              <a:ahLst/>
              <a:cxnLst/>
              <a:rect l="l" t="t" r="r" b="b"/>
              <a:pathLst>
                <a:path w="1587" h="492" extrusionOk="0">
                  <a:moveTo>
                    <a:pt x="242" y="0"/>
                  </a:moveTo>
                  <a:cubicBezTo>
                    <a:pt x="112" y="0"/>
                    <a:pt x="1" y="111"/>
                    <a:pt x="1" y="251"/>
                  </a:cubicBezTo>
                  <a:cubicBezTo>
                    <a:pt x="1" y="380"/>
                    <a:pt x="112" y="492"/>
                    <a:pt x="242" y="492"/>
                  </a:cubicBezTo>
                  <a:lnTo>
                    <a:pt x="1336" y="492"/>
                  </a:lnTo>
                  <a:cubicBezTo>
                    <a:pt x="1476" y="492"/>
                    <a:pt x="1587" y="380"/>
                    <a:pt x="1587" y="251"/>
                  </a:cubicBezTo>
                  <a:cubicBezTo>
                    <a:pt x="1587" y="111"/>
                    <a:pt x="1476" y="0"/>
                    <a:pt x="13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7537990" y="3578534"/>
              <a:ext cx="100778" cy="35638"/>
            </a:xfrm>
            <a:custGeom>
              <a:avLst/>
              <a:gdLst/>
              <a:ahLst/>
              <a:cxnLst/>
              <a:rect l="l" t="t" r="r" b="b"/>
              <a:pathLst>
                <a:path w="1708" h="604" extrusionOk="0">
                  <a:moveTo>
                    <a:pt x="1401" y="112"/>
                  </a:moveTo>
                  <a:cubicBezTo>
                    <a:pt x="1503" y="112"/>
                    <a:pt x="1587" y="195"/>
                    <a:pt x="1587" y="307"/>
                  </a:cubicBezTo>
                  <a:cubicBezTo>
                    <a:pt x="1587" y="409"/>
                    <a:pt x="1503" y="492"/>
                    <a:pt x="1401" y="492"/>
                  </a:cubicBezTo>
                  <a:lnTo>
                    <a:pt x="307" y="492"/>
                  </a:lnTo>
                  <a:cubicBezTo>
                    <a:pt x="205" y="492"/>
                    <a:pt x="121" y="409"/>
                    <a:pt x="121" y="307"/>
                  </a:cubicBezTo>
                  <a:cubicBezTo>
                    <a:pt x="121" y="195"/>
                    <a:pt x="205" y="112"/>
                    <a:pt x="307" y="112"/>
                  </a:cubicBezTo>
                  <a:close/>
                  <a:moveTo>
                    <a:pt x="307" y="0"/>
                  </a:moveTo>
                  <a:cubicBezTo>
                    <a:pt x="140" y="0"/>
                    <a:pt x="1" y="130"/>
                    <a:pt x="1" y="307"/>
                  </a:cubicBezTo>
                  <a:cubicBezTo>
                    <a:pt x="1" y="474"/>
                    <a:pt x="140" y="603"/>
                    <a:pt x="307" y="603"/>
                  </a:cubicBezTo>
                  <a:lnTo>
                    <a:pt x="1401" y="603"/>
                  </a:lnTo>
                  <a:cubicBezTo>
                    <a:pt x="1568" y="603"/>
                    <a:pt x="1707" y="474"/>
                    <a:pt x="1707" y="307"/>
                  </a:cubicBezTo>
                  <a:cubicBezTo>
                    <a:pt x="1707"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7134585" y="1285137"/>
              <a:ext cx="959039" cy="662902"/>
            </a:xfrm>
            <a:custGeom>
              <a:avLst/>
              <a:gdLst/>
              <a:ahLst/>
              <a:cxnLst/>
              <a:rect l="l" t="t" r="r" b="b"/>
              <a:pathLst>
                <a:path w="16254" h="11235" extrusionOk="0">
                  <a:moveTo>
                    <a:pt x="427" y="0"/>
                  </a:moveTo>
                  <a:cubicBezTo>
                    <a:pt x="195" y="0"/>
                    <a:pt x="1" y="195"/>
                    <a:pt x="1" y="427"/>
                  </a:cubicBezTo>
                  <a:lnTo>
                    <a:pt x="1" y="11086"/>
                  </a:lnTo>
                  <a:cubicBezTo>
                    <a:pt x="1" y="11169"/>
                    <a:pt x="66" y="11234"/>
                    <a:pt x="149" y="11234"/>
                  </a:cubicBezTo>
                  <a:lnTo>
                    <a:pt x="16105" y="11234"/>
                  </a:lnTo>
                  <a:cubicBezTo>
                    <a:pt x="16188" y="11234"/>
                    <a:pt x="16253" y="11169"/>
                    <a:pt x="16253" y="11086"/>
                  </a:cubicBezTo>
                  <a:lnTo>
                    <a:pt x="16253" y="427"/>
                  </a:lnTo>
                  <a:cubicBezTo>
                    <a:pt x="16253" y="195"/>
                    <a:pt x="16059" y="0"/>
                    <a:pt x="158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7131340" y="1281833"/>
              <a:ext cx="965588" cy="670041"/>
            </a:xfrm>
            <a:custGeom>
              <a:avLst/>
              <a:gdLst/>
              <a:ahLst/>
              <a:cxnLst/>
              <a:rect l="l" t="t" r="r" b="b"/>
              <a:pathLst>
                <a:path w="16365" h="11356" extrusionOk="0">
                  <a:moveTo>
                    <a:pt x="15882" y="121"/>
                  </a:moveTo>
                  <a:cubicBezTo>
                    <a:pt x="16086" y="121"/>
                    <a:pt x="16243" y="279"/>
                    <a:pt x="16243" y="483"/>
                  </a:cubicBezTo>
                  <a:lnTo>
                    <a:pt x="16243" y="11142"/>
                  </a:lnTo>
                  <a:cubicBezTo>
                    <a:pt x="16243" y="11198"/>
                    <a:pt x="16206" y="11235"/>
                    <a:pt x="16160" y="11235"/>
                  </a:cubicBezTo>
                  <a:lnTo>
                    <a:pt x="204" y="11235"/>
                  </a:lnTo>
                  <a:cubicBezTo>
                    <a:pt x="158" y="11235"/>
                    <a:pt x="111" y="11198"/>
                    <a:pt x="111" y="11142"/>
                  </a:cubicBezTo>
                  <a:lnTo>
                    <a:pt x="111" y="483"/>
                  </a:lnTo>
                  <a:cubicBezTo>
                    <a:pt x="111" y="279"/>
                    <a:pt x="278" y="121"/>
                    <a:pt x="482" y="121"/>
                  </a:cubicBezTo>
                  <a:close/>
                  <a:moveTo>
                    <a:pt x="482" y="1"/>
                  </a:moveTo>
                  <a:cubicBezTo>
                    <a:pt x="213" y="1"/>
                    <a:pt x="0" y="214"/>
                    <a:pt x="0" y="483"/>
                  </a:cubicBezTo>
                  <a:lnTo>
                    <a:pt x="0" y="11142"/>
                  </a:lnTo>
                  <a:cubicBezTo>
                    <a:pt x="0" y="11262"/>
                    <a:pt x="93" y="11355"/>
                    <a:pt x="204" y="11355"/>
                  </a:cubicBezTo>
                  <a:lnTo>
                    <a:pt x="16160" y="11355"/>
                  </a:lnTo>
                  <a:cubicBezTo>
                    <a:pt x="16271" y="11355"/>
                    <a:pt x="16364" y="11262"/>
                    <a:pt x="16364" y="11142"/>
                  </a:cubicBezTo>
                  <a:lnTo>
                    <a:pt x="16364" y="483"/>
                  </a:lnTo>
                  <a:cubicBezTo>
                    <a:pt x="16364" y="214"/>
                    <a:pt x="16151" y="1"/>
                    <a:pt x="15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7204681" y="1349156"/>
              <a:ext cx="818847" cy="535396"/>
            </a:xfrm>
            <a:custGeom>
              <a:avLst/>
              <a:gdLst/>
              <a:ahLst/>
              <a:cxnLst/>
              <a:rect l="l" t="t" r="r" b="b"/>
              <a:pathLst>
                <a:path w="13878" h="9074" extrusionOk="0">
                  <a:moveTo>
                    <a:pt x="0" y="1"/>
                  </a:moveTo>
                  <a:lnTo>
                    <a:pt x="0" y="1847"/>
                  </a:lnTo>
                  <a:lnTo>
                    <a:pt x="0" y="7376"/>
                  </a:lnTo>
                  <a:lnTo>
                    <a:pt x="0" y="9073"/>
                  </a:lnTo>
                  <a:lnTo>
                    <a:pt x="13878" y="9073"/>
                  </a:lnTo>
                  <a:lnTo>
                    <a:pt x="138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7201376" y="1345320"/>
              <a:ext cx="825455" cy="542476"/>
            </a:xfrm>
            <a:custGeom>
              <a:avLst/>
              <a:gdLst/>
              <a:ahLst/>
              <a:cxnLst/>
              <a:rect l="l" t="t" r="r" b="b"/>
              <a:pathLst>
                <a:path w="13990" h="9194" extrusionOk="0">
                  <a:moveTo>
                    <a:pt x="56" y="1"/>
                  </a:moveTo>
                  <a:cubicBezTo>
                    <a:pt x="28" y="1"/>
                    <a:pt x="0" y="29"/>
                    <a:pt x="0" y="66"/>
                  </a:cubicBezTo>
                  <a:lnTo>
                    <a:pt x="0" y="1912"/>
                  </a:lnTo>
                  <a:cubicBezTo>
                    <a:pt x="0" y="1949"/>
                    <a:pt x="28" y="1967"/>
                    <a:pt x="56" y="1967"/>
                  </a:cubicBezTo>
                  <a:cubicBezTo>
                    <a:pt x="93" y="1967"/>
                    <a:pt x="112" y="1949"/>
                    <a:pt x="112" y="1912"/>
                  </a:cubicBezTo>
                  <a:lnTo>
                    <a:pt x="112" y="121"/>
                  </a:lnTo>
                  <a:lnTo>
                    <a:pt x="13869" y="121"/>
                  </a:lnTo>
                  <a:lnTo>
                    <a:pt x="13869" y="9083"/>
                  </a:lnTo>
                  <a:lnTo>
                    <a:pt x="112" y="9083"/>
                  </a:lnTo>
                  <a:lnTo>
                    <a:pt x="112" y="7441"/>
                  </a:lnTo>
                  <a:cubicBezTo>
                    <a:pt x="112" y="7403"/>
                    <a:pt x="93" y="7385"/>
                    <a:pt x="56" y="7385"/>
                  </a:cubicBezTo>
                  <a:cubicBezTo>
                    <a:pt x="28" y="7385"/>
                    <a:pt x="0" y="7403"/>
                    <a:pt x="0" y="7441"/>
                  </a:cubicBezTo>
                  <a:lnTo>
                    <a:pt x="0" y="9138"/>
                  </a:lnTo>
                  <a:cubicBezTo>
                    <a:pt x="0" y="9175"/>
                    <a:pt x="28" y="9194"/>
                    <a:pt x="56" y="9194"/>
                  </a:cubicBezTo>
                  <a:lnTo>
                    <a:pt x="13934" y="9194"/>
                  </a:lnTo>
                  <a:cubicBezTo>
                    <a:pt x="13962" y="9194"/>
                    <a:pt x="13990" y="9175"/>
                    <a:pt x="13990" y="9138"/>
                  </a:cubicBezTo>
                  <a:lnTo>
                    <a:pt x="13990" y="66"/>
                  </a:lnTo>
                  <a:cubicBezTo>
                    <a:pt x="13990" y="29"/>
                    <a:pt x="13962" y="1"/>
                    <a:pt x="13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7201376" y="1512300"/>
              <a:ext cx="6608" cy="180668"/>
            </a:xfrm>
            <a:custGeom>
              <a:avLst/>
              <a:gdLst/>
              <a:ahLst/>
              <a:cxnLst/>
              <a:rect l="l" t="t" r="r" b="b"/>
              <a:pathLst>
                <a:path w="112" h="3062" extrusionOk="0">
                  <a:moveTo>
                    <a:pt x="56" y="0"/>
                  </a:moveTo>
                  <a:cubicBezTo>
                    <a:pt x="28" y="0"/>
                    <a:pt x="0" y="28"/>
                    <a:pt x="0" y="56"/>
                  </a:cubicBezTo>
                  <a:lnTo>
                    <a:pt x="0" y="3006"/>
                  </a:lnTo>
                  <a:cubicBezTo>
                    <a:pt x="0" y="3034"/>
                    <a:pt x="28" y="3061"/>
                    <a:pt x="56" y="3061"/>
                  </a:cubicBezTo>
                  <a:cubicBezTo>
                    <a:pt x="93" y="3061"/>
                    <a:pt x="112" y="3034"/>
                    <a:pt x="112" y="3006"/>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7603130" y="1307027"/>
              <a:ext cx="21949" cy="21418"/>
            </a:xfrm>
            <a:custGeom>
              <a:avLst/>
              <a:gdLst/>
              <a:ahLst/>
              <a:cxnLst/>
              <a:rect l="l" t="t" r="r" b="b"/>
              <a:pathLst>
                <a:path w="372" h="363" extrusionOk="0">
                  <a:moveTo>
                    <a:pt x="186" y="121"/>
                  </a:moveTo>
                  <a:cubicBezTo>
                    <a:pt x="223" y="121"/>
                    <a:pt x="251" y="149"/>
                    <a:pt x="251" y="186"/>
                  </a:cubicBezTo>
                  <a:cubicBezTo>
                    <a:pt x="251" y="223"/>
                    <a:pt x="223" y="251"/>
                    <a:pt x="186" y="251"/>
                  </a:cubicBezTo>
                  <a:cubicBezTo>
                    <a:pt x="149" y="251"/>
                    <a:pt x="121" y="223"/>
                    <a:pt x="121" y="186"/>
                  </a:cubicBezTo>
                  <a:cubicBezTo>
                    <a:pt x="121" y="149"/>
                    <a:pt x="149" y="121"/>
                    <a:pt x="186" y="121"/>
                  </a:cubicBezTo>
                  <a:close/>
                  <a:moveTo>
                    <a:pt x="186" y="0"/>
                  </a:moveTo>
                  <a:cubicBezTo>
                    <a:pt x="84" y="0"/>
                    <a:pt x="1" y="84"/>
                    <a:pt x="1" y="186"/>
                  </a:cubicBezTo>
                  <a:cubicBezTo>
                    <a:pt x="1" y="279"/>
                    <a:pt x="84" y="362"/>
                    <a:pt x="186" y="362"/>
                  </a:cubicBezTo>
                  <a:cubicBezTo>
                    <a:pt x="288" y="362"/>
                    <a:pt x="372" y="288"/>
                    <a:pt x="372" y="186"/>
                  </a:cubicBezTo>
                  <a:cubicBezTo>
                    <a:pt x="372" y="84"/>
                    <a:pt x="288"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6977518" y="1943023"/>
              <a:ext cx="1272641" cy="86027"/>
            </a:xfrm>
            <a:custGeom>
              <a:avLst/>
              <a:gdLst/>
              <a:ahLst/>
              <a:cxnLst/>
              <a:rect l="l" t="t" r="r" b="b"/>
              <a:pathLst>
                <a:path w="21569" h="1458" extrusionOk="0">
                  <a:moveTo>
                    <a:pt x="0" y="1"/>
                  </a:moveTo>
                  <a:lnTo>
                    <a:pt x="0" y="891"/>
                  </a:lnTo>
                  <a:cubicBezTo>
                    <a:pt x="0" y="1207"/>
                    <a:pt x="260" y="1457"/>
                    <a:pt x="575" y="1457"/>
                  </a:cubicBezTo>
                  <a:lnTo>
                    <a:pt x="21003" y="1457"/>
                  </a:lnTo>
                  <a:cubicBezTo>
                    <a:pt x="21318" y="1457"/>
                    <a:pt x="21569" y="1207"/>
                    <a:pt x="21569" y="891"/>
                  </a:cubicBezTo>
                  <a:lnTo>
                    <a:pt x="215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6974214" y="1939778"/>
              <a:ext cx="1279781" cy="92517"/>
            </a:xfrm>
            <a:custGeom>
              <a:avLst/>
              <a:gdLst/>
              <a:ahLst/>
              <a:cxnLst/>
              <a:rect l="l" t="t" r="r" b="b"/>
              <a:pathLst>
                <a:path w="21690" h="1568" extrusionOk="0">
                  <a:moveTo>
                    <a:pt x="21569" y="111"/>
                  </a:moveTo>
                  <a:lnTo>
                    <a:pt x="21569" y="946"/>
                  </a:lnTo>
                  <a:cubicBezTo>
                    <a:pt x="21569" y="1225"/>
                    <a:pt x="21337" y="1457"/>
                    <a:pt x="21059" y="1457"/>
                  </a:cubicBezTo>
                  <a:lnTo>
                    <a:pt x="631" y="1457"/>
                  </a:lnTo>
                  <a:cubicBezTo>
                    <a:pt x="344" y="1457"/>
                    <a:pt x="121" y="1225"/>
                    <a:pt x="121" y="946"/>
                  </a:cubicBezTo>
                  <a:lnTo>
                    <a:pt x="121" y="111"/>
                  </a:lnTo>
                  <a:close/>
                  <a:moveTo>
                    <a:pt x="56" y="0"/>
                  </a:moveTo>
                  <a:cubicBezTo>
                    <a:pt x="28" y="0"/>
                    <a:pt x="1" y="28"/>
                    <a:pt x="1" y="56"/>
                  </a:cubicBezTo>
                  <a:lnTo>
                    <a:pt x="1" y="946"/>
                  </a:lnTo>
                  <a:cubicBezTo>
                    <a:pt x="1" y="1290"/>
                    <a:pt x="279" y="1568"/>
                    <a:pt x="631" y="1568"/>
                  </a:cubicBezTo>
                  <a:lnTo>
                    <a:pt x="21059" y="1568"/>
                  </a:lnTo>
                  <a:cubicBezTo>
                    <a:pt x="21402" y="1568"/>
                    <a:pt x="21690" y="1290"/>
                    <a:pt x="21690" y="946"/>
                  </a:cubicBezTo>
                  <a:lnTo>
                    <a:pt x="21690" y="56"/>
                  </a:lnTo>
                  <a:cubicBezTo>
                    <a:pt x="21690" y="28"/>
                    <a:pt x="21662" y="0"/>
                    <a:pt x="21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a:off x="6986251" y="2005449"/>
              <a:ext cx="1255176" cy="6608"/>
            </a:xfrm>
            <a:custGeom>
              <a:avLst/>
              <a:gdLst/>
              <a:ahLst/>
              <a:cxnLst/>
              <a:rect l="l" t="t" r="r" b="b"/>
              <a:pathLst>
                <a:path w="21273" h="112" extrusionOk="0">
                  <a:moveTo>
                    <a:pt x="66" y="0"/>
                  </a:moveTo>
                  <a:cubicBezTo>
                    <a:pt x="29" y="0"/>
                    <a:pt x="1" y="28"/>
                    <a:pt x="1" y="56"/>
                  </a:cubicBezTo>
                  <a:cubicBezTo>
                    <a:pt x="1" y="93"/>
                    <a:pt x="29" y="112"/>
                    <a:pt x="66" y="112"/>
                  </a:cubicBezTo>
                  <a:lnTo>
                    <a:pt x="21216" y="112"/>
                  </a:lnTo>
                  <a:cubicBezTo>
                    <a:pt x="21254" y="112"/>
                    <a:pt x="21272" y="93"/>
                    <a:pt x="21272" y="56"/>
                  </a:cubicBezTo>
                  <a:cubicBezTo>
                    <a:pt x="21272" y="28"/>
                    <a:pt x="21254" y="0"/>
                    <a:pt x="2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a:off x="7492557" y="1948511"/>
              <a:ext cx="243093" cy="26905"/>
            </a:xfrm>
            <a:custGeom>
              <a:avLst/>
              <a:gdLst/>
              <a:ahLst/>
              <a:cxnLst/>
              <a:rect l="l" t="t" r="r" b="b"/>
              <a:pathLst>
                <a:path w="4120" h="456" extrusionOk="0">
                  <a:moveTo>
                    <a:pt x="1" y="1"/>
                  </a:moveTo>
                  <a:lnTo>
                    <a:pt x="1" y="455"/>
                  </a:lnTo>
                  <a:lnTo>
                    <a:pt x="4119" y="455"/>
                  </a:lnTo>
                  <a:lnTo>
                    <a:pt x="41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7489253" y="1945206"/>
              <a:ext cx="249702" cy="33455"/>
            </a:xfrm>
            <a:custGeom>
              <a:avLst/>
              <a:gdLst/>
              <a:ahLst/>
              <a:cxnLst/>
              <a:rect l="l" t="t" r="r" b="b"/>
              <a:pathLst>
                <a:path w="4232" h="567" extrusionOk="0">
                  <a:moveTo>
                    <a:pt x="4120" y="112"/>
                  </a:moveTo>
                  <a:lnTo>
                    <a:pt x="4120" y="455"/>
                  </a:lnTo>
                  <a:lnTo>
                    <a:pt x="112" y="455"/>
                  </a:lnTo>
                  <a:lnTo>
                    <a:pt x="112" y="112"/>
                  </a:lnTo>
                  <a:close/>
                  <a:moveTo>
                    <a:pt x="57" y="1"/>
                  </a:moveTo>
                  <a:cubicBezTo>
                    <a:pt x="29" y="1"/>
                    <a:pt x="1" y="19"/>
                    <a:pt x="1" y="57"/>
                  </a:cubicBezTo>
                  <a:lnTo>
                    <a:pt x="1" y="511"/>
                  </a:lnTo>
                  <a:cubicBezTo>
                    <a:pt x="1" y="539"/>
                    <a:pt x="29" y="567"/>
                    <a:pt x="57" y="567"/>
                  </a:cubicBezTo>
                  <a:lnTo>
                    <a:pt x="4175" y="567"/>
                  </a:lnTo>
                  <a:cubicBezTo>
                    <a:pt x="4203" y="567"/>
                    <a:pt x="4231" y="539"/>
                    <a:pt x="4231" y="511"/>
                  </a:cubicBezTo>
                  <a:lnTo>
                    <a:pt x="4231" y="57"/>
                  </a:lnTo>
                  <a:cubicBezTo>
                    <a:pt x="4231" y="19"/>
                    <a:pt x="4203" y="1"/>
                    <a:pt x="4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7368297" y="1450405"/>
              <a:ext cx="438512" cy="375556"/>
            </a:xfrm>
            <a:custGeom>
              <a:avLst/>
              <a:gdLst/>
              <a:ahLst/>
              <a:cxnLst/>
              <a:rect l="l" t="t" r="r" b="b"/>
              <a:pathLst>
                <a:path w="7432" h="6365" extrusionOk="0">
                  <a:moveTo>
                    <a:pt x="298" y="1"/>
                  </a:moveTo>
                  <a:cubicBezTo>
                    <a:pt x="131" y="1"/>
                    <a:pt x="1" y="140"/>
                    <a:pt x="1" y="298"/>
                  </a:cubicBezTo>
                  <a:lnTo>
                    <a:pt x="1" y="6068"/>
                  </a:lnTo>
                  <a:cubicBezTo>
                    <a:pt x="1" y="6235"/>
                    <a:pt x="131" y="6365"/>
                    <a:pt x="298" y="6365"/>
                  </a:cubicBezTo>
                  <a:lnTo>
                    <a:pt x="7135" y="6365"/>
                  </a:lnTo>
                  <a:cubicBezTo>
                    <a:pt x="7302" y="6365"/>
                    <a:pt x="7431" y="6235"/>
                    <a:pt x="7431" y="6068"/>
                  </a:cubicBezTo>
                  <a:lnTo>
                    <a:pt x="7431" y="298"/>
                  </a:lnTo>
                  <a:cubicBezTo>
                    <a:pt x="7431" y="140"/>
                    <a:pt x="7302"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7397326" y="1420844"/>
              <a:ext cx="438512" cy="375556"/>
            </a:xfrm>
            <a:custGeom>
              <a:avLst/>
              <a:gdLst/>
              <a:ahLst/>
              <a:cxnLst/>
              <a:rect l="l" t="t" r="r" b="b"/>
              <a:pathLst>
                <a:path w="7432" h="6365" extrusionOk="0">
                  <a:moveTo>
                    <a:pt x="353" y="1"/>
                  </a:moveTo>
                  <a:cubicBezTo>
                    <a:pt x="158" y="1"/>
                    <a:pt x="0" y="159"/>
                    <a:pt x="0" y="353"/>
                  </a:cubicBezTo>
                  <a:lnTo>
                    <a:pt x="0" y="6012"/>
                  </a:lnTo>
                  <a:cubicBezTo>
                    <a:pt x="0" y="6207"/>
                    <a:pt x="158" y="6365"/>
                    <a:pt x="353" y="6365"/>
                  </a:cubicBezTo>
                  <a:lnTo>
                    <a:pt x="7088" y="6365"/>
                  </a:lnTo>
                  <a:cubicBezTo>
                    <a:pt x="7273" y="6365"/>
                    <a:pt x="7431" y="6207"/>
                    <a:pt x="7431" y="6012"/>
                  </a:cubicBezTo>
                  <a:lnTo>
                    <a:pt x="7431" y="353"/>
                  </a:lnTo>
                  <a:cubicBezTo>
                    <a:pt x="7431" y="159"/>
                    <a:pt x="7273" y="1"/>
                    <a:pt x="7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a:off x="7394022" y="1417599"/>
              <a:ext cx="445652" cy="382105"/>
            </a:xfrm>
            <a:custGeom>
              <a:avLst/>
              <a:gdLst/>
              <a:ahLst/>
              <a:cxnLst/>
              <a:rect l="l" t="t" r="r" b="b"/>
              <a:pathLst>
                <a:path w="7553" h="6476" extrusionOk="0">
                  <a:moveTo>
                    <a:pt x="7144" y="112"/>
                  </a:moveTo>
                  <a:cubicBezTo>
                    <a:pt x="7302" y="112"/>
                    <a:pt x="7431" y="241"/>
                    <a:pt x="7431" y="408"/>
                  </a:cubicBezTo>
                  <a:lnTo>
                    <a:pt x="7431" y="6067"/>
                  </a:lnTo>
                  <a:cubicBezTo>
                    <a:pt x="7431" y="6225"/>
                    <a:pt x="7302" y="6355"/>
                    <a:pt x="7144" y="6355"/>
                  </a:cubicBezTo>
                  <a:lnTo>
                    <a:pt x="409" y="6355"/>
                  </a:lnTo>
                  <a:cubicBezTo>
                    <a:pt x="242" y="6355"/>
                    <a:pt x="112" y="6225"/>
                    <a:pt x="112" y="6067"/>
                  </a:cubicBezTo>
                  <a:lnTo>
                    <a:pt x="112" y="408"/>
                  </a:lnTo>
                  <a:cubicBezTo>
                    <a:pt x="112" y="241"/>
                    <a:pt x="242" y="112"/>
                    <a:pt x="409" y="112"/>
                  </a:cubicBezTo>
                  <a:close/>
                  <a:moveTo>
                    <a:pt x="409" y="0"/>
                  </a:moveTo>
                  <a:cubicBezTo>
                    <a:pt x="177" y="0"/>
                    <a:pt x="1" y="176"/>
                    <a:pt x="1" y="408"/>
                  </a:cubicBezTo>
                  <a:lnTo>
                    <a:pt x="1" y="6067"/>
                  </a:lnTo>
                  <a:cubicBezTo>
                    <a:pt x="1" y="6290"/>
                    <a:pt x="177" y="6475"/>
                    <a:pt x="409" y="6475"/>
                  </a:cubicBezTo>
                  <a:lnTo>
                    <a:pt x="7144" y="6475"/>
                  </a:lnTo>
                  <a:cubicBezTo>
                    <a:pt x="7367" y="6475"/>
                    <a:pt x="7552" y="6290"/>
                    <a:pt x="7543" y="6067"/>
                  </a:cubicBezTo>
                  <a:lnTo>
                    <a:pt x="7543" y="408"/>
                  </a:lnTo>
                  <a:cubicBezTo>
                    <a:pt x="7543" y="186"/>
                    <a:pt x="7367" y="0"/>
                    <a:pt x="7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a:off x="7464649" y="1618446"/>
              <a:ext cx="302746" cy="40594"/>
            </a:xfrm>
            <a:custGeom>
              <a:avLst/>
              <a:gdLst/>
              <a:ahLst/>
              <a:cxnLst/>
              <a:rect l="l" t="t" r="r" b="b"/>
              <a:pathLst>
                <a:path w="5131" h="688" extrusionOk="0">
                  <a:moveTo>
                    <a:pt x="325" y="1"/>
                  </a:moveTo>
                  <a:cubicBezTo>
                    <a:pt x="149" y="1"/>
                    <a:pt x="1" y="149"/>
                    <a:pt x="1" y="325"/>
                  </a:cubicBezTo>
                  <a:lnTo>
                    <a:pt x="1" y="363"/>
                  </a:lnTo>
                  <a:cubicBezTo>
                    <a:pt x="1" y="548"/>
                    <a:pt x="149" y="687"/>
                    <a:pt x="325" y="687"/>
                  </a:cubicBezTo>
                  <a:lnTo>
                    <a:pt x="4806" y="687"/>
                  </a:lnTo>
                  <a:cubicBezTo>
                    <a:pt x="4991" y="687"/>
                    <a:pt x="5131" y="548"/>
                    <a:pt x="5131" y="363"/>
                  </a:cubicBezTo>
                  <a:lnTo>
                    <a:pt x="5131" y="325"/>
                  </a:lnTo>
                  <a:cubicBezTo>
                    <a:pt x="5131" y="149"/>
                    <a:pt x="4991"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7461345" y="1615201"/>
              <a:ext cx="309885" cy="47085"/>
            </a:xfrm>
            <a:custGeom>
              <a:avLst/>
              <a:gdLst/>
              <a:ahLst/>
              <a:cxnLst/>
              <a:rect l="l" t="t" r="r" b="b"/>
              <a:pathLst>
                <a:path w="5252" h="798" extrusionOk="0">
                  <a:moveTo>
                    <a:pt x="4862" y="111"/>
                  </a:moveTo>
                  <a:cubicBezTo>
                    <a:pt x="5010" y="111"/>
                    <a:pt x="5131" y="232"/>
                    <a:pt x="5131" y="380"/>
                  </a:cubicBezTo>
                  <a:lnTo>
                    <a:pt x="5131" y="418"/>
                  </a:lnTo>
                  <a:cubicBezTo>
                    <a:pt x="5131" y="566"/>
                    <a:pt x="5010" y="687"/>
                    <a:pt x="4862" y="687"/>
                  </a:cubicBezTo>
                  <a:lnTo>
                    <a:pt x="381" y="687"/>
                  </a:lnTo>
                  <a:cubicBezTo>
                    <a:pt x="233" y="687"/>
                    <a:pt x="112" y="566"/>
                    <a:pt x="112" y="418"/>
                  </a:cubicBezTo>
                  <a:lnTo>
                    <a:pt x="112" y="380"/>
                  </a:lnTo>
                  <a:cubicBezTo>
                    <a:pt x="112" y="232"/>
                    <a:pt x="233" y="111"/>
                    <a:pt x="381" y="111"/>
                  </a:cubicBezTo>
                  <a:close/>
                  <a:moveTo>
                    <a:pt x="381" y="0"/>
                  </a:moveTo>
                  <a:cubicBezTo>
                    <a:pt x="168" y="0"/>
                    <a:pt x="1" y="167"/>
                    <a:pt x="1" y="380"/>
                  </a:cubicBezTo>
                  <a:lnTo>
                    <a:pt x="1" y="418"/>
                  </a:lnTo>
                  <a:cubicBezTo>
                    <a:pt x="1" y="631"/>
                    <a:pt x="168" y="798"/>
                    <a:pt x="381" y="798"/>
                  </a:cubicBezTo>
                  <a:lnTo>
                    <a:pt x="4862" y="798"/>
                  </a:lnTo>
                  <a:cubicBezTo>
                    <a:pt x="5075" y="798"/>
                    <a:pt x="5251" y="631"/>
                    <a:pt x="5251" y="418"/>
                  </a:cubicBezTo>
                  <a:lnTo>
                    <a:pt x="5251" y="380"/>
                  </a:lnTo>
                  <a:cubicBezTo>
                    <a:pt x="5251" y="167"/>
                    <a:pt x="5075" y="0"/>
                    <a:pt x="48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7497514" y="1629421"/>
              <a:ext cx="235423" cy="16993"/>
            </a:xfrm>
            <a:custGeom>
              <a:avLst/>
              <a:gdLst/>
              <a:ahLst/>
              <a:cxnLst/>
              <a:rect l="l" t="t" r="r" b="b"/>
              <a:pathLst>
                <a:path w="3990" h="288" extrusionOk="0">
                  <a:moveTo>
                    <a:pt x="3850" y="56"/>
                  </a:moveTo>
                  <a:cubicBezTo>
                    <a:pt x="3896" y="56"/>
                    <a:pt x="3933" y="93"/>
                    <a:pt x="3933" y="139"/>
                  </a:cubicBezTo>
                  <a:lnTo>
                    <a:pt x="3933" y="149"/>
                  </a:lnTo>
                  <a:cubicBezTo>
                    <a:pt x="3933" y="195"/>
                    <a:pt x="3896" y="232"/>
                    <a:pt x="3850" y="232"/>
                  </a:cubicBezTo>
                  <a:lnTo>
                    <a:pt x="139" y="232"/>
                  </a:lnTo>
                  <a:cubicBezTo>
                    <a:pt x="93" y="232"/>
                    <a:pt x="56" y="195"/>
                    <a:pt x="56" y="149"/>
                  </a:cubicBezTo>
                  <a:lnTo>
                    <a:pt x="56" y="139"/>
                  </a:lnTo>
                  <a:cubicBezTo>
                    <a:pt x="56" y="93"/>
                    <a:pt x="93" y="56"/>
                    <a:pt x="139" y="56"/>
                  </a:cubicBezTo>
                  <a:close/>
                  <a:moveTo>
                    <a:pt x="139" y="0"/>
                  </a:moveTo>
                  <a:cubicBezTo>
                    <a:pt x="65" y="0"/>
                    <a:pt x="0" y="65"/>
                    <a:pt x="0" y="139"/>
                  </a:cubicBezTo>
                  <a:lnTo>
                    <a:pt x="0" y="149"/>
                  </a:lnTo>
                  <a:cubicBezTo>
                    <a:pt x="0" y="223"/>
                    <a:pt x="65" y="288"/>
                    <a:pt x="139" y="288"/>
                  </a:cubicBezTo>
                  <a:lnTo>
                    <a:pt x="3850" y="288"/>
                  </a:lnTo>
                  <a:cubicBezTo>
                    <a:pt x="3924" y="288"/>
                    <a:pt x="3989" y="232"/>
                    <a:pt x="3989" y="149"/>
                  </a:cubicBezTo>
                  <a:lnTo>
                    <a:pt x="3989" y="139"/>
                  </a:lnTo>
                  <a:cubicBezTo>
                    <a:pt x="3989" y="65"/>
                    <a:pt x="3924" y="0"/>
                    <a:pt x="38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7517221" y="1681934"/>
              <a:ext cx="198192" cy="23601"/>
            </a:xfrm>
            <a:custGeom>
              <a:avLst/>
              <a:gdLst/>
              <a:ahLst/>
              <a:cxnLst/>
              <a:rect l="l" t="t" r="r" b="b"/>
              <a:pathLst>
                <a:path w="3359" h="400" extrusionOk="0">
                  <a:moveTo>
                    <a:pt x="195" y="1"/>
                  </a:moveTo>
                  <a:cubicBezTo>
                    <a:pt x="93" y="1"/>
                    <a:pt x="0" y="84"/>
                    <a:pt x="0" y="196"/>
                  </a:cubicBezTo>
                  <a:cubicBezTo>
                    <a:pt x="0" y="307"/>
                    <a:pt x="93" y="400"/>
                    <a:pt x="195" y="400"/>
                  </a:cubicBezTo>
                  <a:lnTo>
                    <a:pt x="3154" y="400"/>
                  </a:lnTo>
                  <a:cubicBezTo>
                    <a:pt x="3265" y="400"/>
                    <a:pt x="3358" y="307"/>
                    <a:pt x="3358" y="196"/>
                  </a:cubicBezTo>
                  <a:cubicBezTo>
                    <a:pt x="3358" y="84"/>
                    <a:pt x="3265" y="1"/>
                    <a:pt x="3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a:off x="7513917" y="1678689"/>
              <a:ext cx="204741" cy="30151"/>
            </a:xfrm>
            <a:custGeom>
              <a:avLst/>
              <a:gdLst/>
              <a:ahLst/>
              <a:cxnLst/>
              <a:rect l="l" t="t" r="r" b="b"/>
              <a:pathLst>
                <a:path w="3470" h="511" extrusionOk="0">
                  <a:moveTo>
                    <a:pt x="3210" y="112"/>
                  </a:moveTo>
                  <a:cubicBezTo>
                    <a:pt x="3284" y="112"/>
                    <a:pt x="3349" y="176"/>
                    <a:pt x="3349" y="251"/>
                  </a:cubicBezTo>
                  <a:cubicBezTo>
                    <a:pt x="3349" y="334"/>
                    <a:pt x="3284" y="390"/>
                    <a:pt x="3210" y="390"/>
                  </a:cubicBezTo>
                  <a:lnTo>
                    <a:pt x="251" y="390"/>
                  </a:lnTo>
                  <a:cubicBezTo>
                    <a:pt x="177" y="390"/>
                    <a:pt x="112" y="334"/>
                    <a:pt x="112" y="251"/>
                  </a:cubicBezTo>
                  <a:cubicBezTo>
                    <a:pt x="112" y="176"/>
                    <a:pt x="177" y="112"/>
                    <a:pt x="251" y="112"/>
                  </a:cubicBezTo>
                  <a:close/>
                  <a:moveTo>
                    <a:pt x="251" y="0"/>
                  </a:moveTo>
                  <a:cubicBezTo>
                    <a:pt x="112" y="0"/>
                    <a:pt x="0" y="112"/>
                    <a:pt x="0" y="251"/>
                  </a:cubicBezTo>
                  <a:cubicBezTo>
                    <a:pt x="0" y="399"/>
                    <a:pt x="112" y="510"/>
                    <a:pt x="251" y="510"/>
                  </a:cubicBezTo>
                  <a:lnTo>
                    <a:pt x="3210" y="510"/>
                  </a:lnTo>
                  <a:cubicBezTo>
                    <a:pt x="3349" y="510"/>
                    <a:pt x="3470" y="399"/>
                    <a:pt x="3470" y="251"/>
                  </a:cubicBezTo>
                  <a:cubicBezTo>
                    <a:pt x="3470" y="112"/>
                    <a:pt x="3349" y="0"/>
                    <a:pt x="3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a:off x="755716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4" y="131"/>
                    <a:pt x="56" y="112"/>
                    <a:pt x="56" y="94"/>
                  </a:cubicBezTo>
                  <a:cubicBezTo>
                    <a:pt x="56" y="75"/>
                    <a:pt x="74"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7579056" y="1687952"/>
              <a:ext cx="10975" cy="11565"/>
            </a:xfrm>
            <a:custGeom>
              <a:avLst/>
              <a:gdLst/>
              <a:ahLst/>
              <a:cxnLst/>
              <a:rect l="l" t="t" r="r" b="b"/>
              <a:pathLst>
                <a:path w="186" h="196" extrusionOk="0">
                  <a:moveTo>
                    <a:pt x="93" y="57"/>
                  </a:moveTo>
                  <a:cubicBezTo>
                    <a:pt x="112" y="57"/>
                    <a:pt x="130" y="75"/>
                    <a:pt x="130" y="94"/>
                  </a:cubicBezTo>
                  <a:cubicBezTo>
                    <a:pt x="130" y="112"/>
                    <a:pt x="112" y="131"/>
                    <a:pt x="93" y="131"/>
                  </a:cubicBezTo>
                  <a:cubicBezTo>
                    <a:pt x="75" y="131"/>
                    <a:pt x="56" y="112"/>
                    <a:pt x="56" y="94"/>
                  </a:cubicBezTo>
                  <a:cubicBezTo>
                    <a:pt x="56" y="75"/>
                    <a:pt x="75" y="57"/>
                    <a:pt x="93" y="57"/>
                  </a:cubicBezTo>
                  <a:close/>
                  <a:moveTo>
                    <a:pt x="93" y="1"/>
                  </a:moveTo>
                  <a:cubicBezTo>
                    <a:pt x="37" y="1"/>
                    <a:pt x="0" y="38"/>
                    <a:pt x="0" y="94"/>
                  </a:cubicBezTo>
                  <a:cubicBezTo>
                    <a:pt x="0" y="149"/>
                    <a:pt x="37" y="196"/>
                    <a:pt x="93" y="196"/>
                  </a:cubicBezTo>
                  <a:cubicBezTo>
                    <a:pt x="149" y="196"/>
                    <a:pt x="186" y="149"/>
                    <a:pt x="186" y="94"/>
                  </a:cubicBezTo>
                  <a:cubicBezTo>
                    <a:pt x="186"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7599294" y="1687952"/>
              <a:ext cx="11565" cy="11565"/>
            </a:xfrm>
            <a:custGeom>
              <a:avLst/>
              <a:gdLst/>
              <a:ahLst/>
              <a:cxnLst/>
              <a:rect l="l" t="t" r="r" b="b"/>
              <a:pathLst>
                <a:path w="196" h="196" extrusionOk="0">
                  <a:moveTo>
                    <a:pt x="93" y="57"/>
                  </a:moveTo>
                  <a:cubicBezTo>
                    <a:pt x="121" y="57"/>
                    <a:pt x="14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7621185" y="1687952"/>
              <a:ext cx="11565" cy="11565"/>
            </a:xfrm>
            <a:custGeom>
              <a:avLst/>
              <a:gdLst/>
              <a:ahLst/>
              <a:cxnLst/>
              <a:rect l="l" t="t" r="r" b="b"/>
              <a:pathLst>
                <a:path w="196" h="196" extrusionOk="0">
                  <a:moveTo>
                    <a:pt x="93" y="57"/>
                  </a:moveTo>
                  <a:cubicBezTo>
                    <a:pt x="121" y="57"/>
                    <a:pt x="140" y="75"/>
                    <a:pt x="140" y="94"/>
                  </a:cubicBezTo>
                  <a:cubicBezTo>
                    <a:pt x="14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a:off x="764254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0" y="38"/>
                    <a:pt x="0" y="94"/>
                  </a:cubicBezTo>
                  <a:cubicBezTo>
                    <a:pt x="0"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a:off x="7664434" y="1687952"/>
              <a:ext cx="11565" cy="11565"/>
            </a:xfrm>
            <a:custGeom>
              <a:avLst/>
              <a:gdLst/>
              <a:ahLst/>
              <a:cxnLst/>
              <a:rect l="l" t="t" r="r" b="b"/>
              <a:pathLst>
                <a:path w="196" h="196" extrusionOk="0">
                  <a:moveTo>
                    <a:pt x="93" y="57"/>
                  </a:moveTo>
                  <a:cubicBezTo>
                    <a:pt x="121" y="57"/>
                    <a:pt x="130" y="75"/>
                    <a:pt x="130" y="94"/>
                  </a:cubicBezTo>
                  <a:cubicBezTo>
                    <a:pt x="130" y="112"/>
                    <a:pt x="121" y="131"/>
                    <a:pt x="93" y="131"/>
                  </a:cubicBezTo>
                  <a:cubicBezTo>
                    <a:pt x="75" y="131"/>
                    <a:pt x="56" y="112"/>
                    <a:pt x="56" y="94"/>
                  </a:cubicBezTo>
                  <a:cubicBezTo>
                    <a:pt x="56" y="75"/>
                    <a:pt x="75" y="57"/>
                    <a:pt x="93" y="57"/>
                  </a:cubicBezTo>
                  <a:close/>
                  <a:moveTo>
                    <a:pt x="93" y="1"/>
                  </a:moveTo>
                  <a:cubicBezTo>
                    <a:pt x="47" y="1"/>
                    <a:pt x="1" y="38"/>
                    <a:pt x="1" y="94"/>
                  </a:cubicBezTo>
                  <a:cubicBezTo>
                    <a:pt x="1" y="149"/>
                    <a:pt x="47" y="196"/>
                    <a:pt x="93" y="196"/>
                  </a:cubicBezTo>
                  <a:cubicBezTo>
                    <a:pt x="149" y="196"/>
                    <a:pt x="195" y="149"/>
                    <a:pt x="195" y="94"/>
                  </a:cubicBezTo>
                  <a:cubicBezTo>
                    <a:pt x="195" y="38"/>
                    <a:pt x="149" y="1"/>
                    <a:pt x="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7552800" y="1465215"/>
              <a:ext cx="126444" cy="126503"/>
            </a:xfrm>
            <a:custGeom>
              <a:avLst/>
              <a:gdLst/>
              <a:ahLst/>
              <a:cxnLst/>
              <a:rect l="l" t="t" r="r" b="b"/>
              <a:pathLst>
                <a:path w="2143" h="2144" extrusionOk="0">
                  <a:moveTo>
                    <a:pt x="1076" y="0"/>
                  </a:moveTo>
                  <a:cubicBezTo>
                    <a:pt x="482" y="0"/>
                    <a:pt x="0" y="473"/>
                    <a:pt x="0" y="1067"/>
                  </a:cubicBezTo>
                  <a:cubicBezTo>
                    <a:pt x="0" y="1661"/>
                    <a:pt x="482" y="2143"/>
                    <a:pt x="1076" y="2143"/>
                  </a:cubicBezTo>
                  <a:cubicBezTo>
                    <a:pt x="1670" y="2143"/>
                    <a:pt x="2143" y="1661"/>
                    <a:pt x="2143" y="1067"/>
                  </a:cubicBezTo>
                  <a:cubicBezTo>
                    <a:pt x="2143" y="473"/>
                    <a:pt x="1670" y="0"/>
                    <a:pt x="10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7549496" y="1461380"/>
              <a:ext cx="133583" cy="134173"/>
            </a:xfrm>
            <a:custGeom>
              <a:avLst/>
              <a:gdLst/>
              <a:ahLst/>
              <a:cxnLst/>
              <a:rect l="l" t="t" r="r" b="b"/>
              <a:pathLst>
                <a:path w="2264" h="2274" extrusionOk="0">
                  <a:moveTo>
                    <a:pt x="1132" y="121"/>
                  </a:moveTo>
                  <a:cubicBezTo>
                    <a:pt x="1689" y="121"/>
                    <a:pt x="2143" y="576"/>
                    <a:pt x="2143" y="1132"/>
                  </a:cubicBezTo>
                  <a:cubicBezTo>
                    <a:pt x="2143" y="1698"/>
                    <a:pt x="1689" y="2153"/>
                    <a:pt x="1132" y="2153"/>
                  </a:cubicBezTo>
                  <a:cubicBezTo>
                    <a:pt x="566" y="2153"/>
                    <a:pt x="112" y="1698"/>
                    <a:pt x="112" y="1132"/>
                  </a:cubicBezTo>
                  <a:cubicBezTo>
                    <a:pt x="112" y="576"/>
                    <a:pt x="566" y="121"/>
                    <a:pt x="1132" y="121"/>
                  </a:cubicBezTo>
                  <a:close/>
                  <a:moveTo>
                    <a:pt x="1132" y="0"/>
                  </a:moveTo>
                  <a:cubicBezTo>
                    <a:pt x="501" y="0"/>
                    <a:pt x="0" y="511"/>
                    <a:pt x="0" y="1132"/>
                  </a:cubicBezTo>
                  <a:cubicBezTo>
                    <a:pt x="0" y="1763"/>
                    <a:pt x="501" y="2273"/>
                    <a:pt x="1132" y="2273"/>
                  </a:cubicBezTo>
                  <a:cubicBezTo>
                    <a:pt x="1754" y="2273"/>
                    <a:pt x="2264" y="1763"/>
                    <a:pt x="2264" y="1132"/>
                  </a:cubicBezTo>
                  <a:cubicBezTo>
                    <a:pt x="2264" y="511"/>
                    <a:pt x="1754" y="0"/>
                    <a:pt x="1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7587789" y="1532007"/>
              <a:ext cx="56466" cy="28499"/>
            </a:xfrm>
            <a:custGeom>
              <a:avLst/>
              <a:gdLst/>
              <a:ahLst/>
              <a:cxnLst/>
              <a:rect l="l" t="t" r="r" b="b"/>
              <a:pathLst>
                <a:path w="957" h="483" extrusionOk="0">
                  <a:moveTo>
                    <a:pt x="483" y="0"/>
                  </a:moveTo>
                  <a:cubicBezTo>
                    <a:pt x="214" y="0"/>
                    <a:pt x="1" y="213"/>
                    <a:pt x="1" y="482"/>
                  </a:cubicBezTo>
                  <a:lnTo>
                    <a:pt x="956" y="482"/>
                  </a:lnTo>
                  <a:cubicBezTo>
                    <a:pt x="956" y="213"/>
                    <a:pt x="743" y="0"/>
                    <a:pt x="4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7584544" y="1528702"/>
              <a:ext cx="63547" cy="35107"/>
            </a:xfrm>
            <a:custGeom>
              <a:avLst/>
              <a:gdLst/>
              <a:ahLst/>
              <a:cxnLst/>
              <a:rect l="l" t="t" r="r" b="b"/>
              <a:pathLst>
                <a:path w="1077" h="595" extrusionOk="0">
                  <a:moveTo>
                    <a:pt x="538" y="121"/>
                  </a:moveTo>
                  <a:cubicBezTo>
                    <a:pt x="752" y="121"/>
                    <a:pt x="928" y="279"/>
                    <a:pt x="956" y="483"/>
                  </a:cubicBezTo>
                  <a:lnTo>
                    <a:pt x="121" y="483"/>
                  </a:lnTo>
                  <a:cubicBezTo>
                    <a:pt x="149" y="279"/>
                    <a:pt x="325" y="121"/>
                    <a:pt x="538" y="121"/>
                  </a:cubicBezTo>
                  <a:close/>
                  <a:moveTo>
                    <a:pt x="538" y="0"/>
                  </a:moveTo>
                  <a:cubicBezTo>
                    <a:pt x="241" y="0"/>
                    <a:pt x="0" y="242"/>
                    <a:pt x="0" y="538"/>
                  </a:cubicBezTo>
                  <a:cubicBezTo>
                    <a:pt x="0" y="594"/>
                    <a:pt x="0" y="594"/>
                    <a:pt x="232" y="594"/>
                  </a:cubicBezTo>
                  <a:lnTo>
                    <a:pt x="585" y="594"/>
                  </a:lnTo>
                  <a:cubicBezTo>
                    <a:pt x="1067" y="594"/>
                    <a:pt x="1067" y="594"/>
                    <a:pt x="1076" y="538"/>
                  </a:cubicBezTo>
                  <a:cubicBezTo>
                    <a:pt x="1076" y="242"/>
                    <a:pt x="835"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7600415" y="1496428"/>
              <a:ext cx="31803" cy="31803"/>
            </a:xfrm>
            <a:custGeom>
              <a:avLst/>
              <a:gdLst/>
              <a:ahLst/>
              <a:cxnLst/>
              <a:rect l="l" t="t" r="r" b="b"/>
              <a:pathLst>
                <a:path w="539" h="539" extrusionOk="0">
                  <a:moveTo>
                    <a:pt x="269" y="0"/>
                  </a:moveTo>
                  <a:cubicBezTo>
                    <a:pt x="121" y="0"/>
                    <a:pt x="0" y="121"/>
                    <a:pt x="0" y="269"/>
                  </a:cubicBezTo>
                  <a:cubicBezTo>
                    <a:pt x="0" y="418"/>
                    <a:pt x="121" y="538"/>
                    <a:pt x="269" y="538"/>
                  </a:cubicBezTo>
                  <a:cubicBezTo>
                    <a:pt x="418" y="538"/>
                    <a:pt x="538" y="418"/>
                    <a:pt x="538" y="269"/>
                  </a:cubicBezTo>
                  <a:cubicBezTo>
                    <a:pt x="538" y="121"/>
                    <a:pt x="418"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7597111" y="1493123"/>
              <a:ext cx="38942" cy="38942"/>
            </a:xfrm>
            <a:custGeom>
              <a:avLst/>
              <a:gdLst/>
              <a:ahLst/>
              <a:cxnLst/>
              <a:rect l="l" t="t" r="r" b="b"/>
              <a:pathLst>
                <a:path w="660" h="660" extrusionOk="0">
                  <a:moveTo>
                    <a:pt x="325" y="112"/>
                  </a:moveTo>
                  <a:cubicBezTo>
                    <a:pt x="446" y="112"/>
                    <a:pt x="539" y="204"/>
                    <a:pt x="539" y="325"/>
                  </a:cubicBezTo>
                  <a:cubicBezTo>
                    <a:pt x="539" y="446"/>
                    <a:pt x="446" y="538"/>
                    <a:pt x="325" y="538"/>
                  </a:cubicBezTo>
                  <a:cubicBezTo>
                    <a:pt x="205" y="538"/>
                    <a:pt x="112" y="446"/>
                    <a:pt x="112" y="325"/>
                  </a:cubicBezTo>
                  <a:cubicBezTo>
                    <a:pt x="112" y="204"/>
                    <a:pt x="205" y="112"/>
                    <a:pt x="325" y="112"/>
                  </a:cubicBezTo>
                  <a:close/>
                  <a:moveTo>
                    <a:pt x="325" y="0"/>
                  </a:moveTo>
                  <a:cubicBezTo>
                    <a:pt x="140" y="0"/>
                    <a:pt x="0" y="140"/>
                    <a:pt x="0" y="325"/>
                  </a:cubicBezTo>
                  <a:cubicBezTo>
                    <a:pt x="0" y="511"/>
                    <a:pt x="140" y="659"/>
                    <a:pt x="325" y="659"/>
                  </a:cubicBezTo>
                  <a:cubicBezTo>
                    <a:pt x="511" y="659"/>
                    <a:pt x="659" y="511"/>
                    <a:pt x="659" y="325"/>
                  </a:cubicBezTo>
                  <a:cubicBezTo>
                    <a:pt x="659" y="140"/>
                    <a:pt x="511"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7569203" y="1724121"/>
              <a:ext cx="93638" cy="29030"/>
            </a:xfrm>
            <a:custGeom>
              <a:avLst/>
              <a:gdLst/>
              <a:ahLst/>
              <a:cxnLst/>
              <a:rect l="l" t="t" r="r" b="b"/>
              <a:pathLst>
                <a:path w="1587" h="492" extrusionOk="0">
                  <a:moveTo>
                    <a:pt x="251" y="0"/>
                  </a:moveTo>
                  <a:cubicBezTo>
                    <a:pt x="112" y="0"/>
                    <a:pt x="0" y="111"/>
                    <a:pt x="0" y="251"/>
                  </a:cubicBezTo>
                  <a:cubicBezTo>
                    <a:pt x="0" y="390"/>
                    <a:pt x="112" y="492"/>
                    <a:pt x="251" y="492"/>
                  </a:cubicBezTo>
                  <a:lnTo>
                    <a:pt x="1345" y="492"/>
                  </a:lnTo>
                  <a:cubicBezTo>
                    <a:pt x="1475" y="492"/>
                    <a:pt x="1587" y="390"/>
                    <a:pt x="1587" y="251"/>
                  </a:cubicBezTo>
                  <a:cubicBezTo>
                    <a:pt x="1587" y="111"/>
                    <a:pt x="1475"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7565898" y="1720817"/>
              <a:ext cx="100247" cy="36169"/>
            </a:xfrm>
            <a:custGeom>
              <a:avLst/>
              <a:gdLst/>
              <a:ahLst/>
              <a:cxnLst/>
              <a:rect l="l" t="t" r="r" b="b"/>
              <a:pathLst>
                <a:path w="1699" h="613" extrusionOk="0">
                  <a:moveTo>
                    <a:pt x="1401" y="121"/>
                  </a:moveTo>
                  <a:cubicBezTo>
                    <a:pt x="1504" y="121"/>
                    <a:pt x="1587" y="205"/>
                    <a:pt x="1587" y="307"/>
                  </a:cubicBezTo>
                  <a:cubicBezTo>
                    <a:pt x="1587" y="409"/>
                    <a:pt x="1504" y="492"/>
                    <a:pt x="1401" y="492"/>
                  </a:cubicBezTo>
                  <a:lnTo>
                    <a:pt x="307" y="492"/>
                  </a:lnTo>
                  <a:cubicBezTo>
                    <a:pt x="205" y="492"/>
                    <a:pt x="112" y="409"/>
                    <a:pt x="112" y="307"/>
                  </a:cubicBezTo>
                  <a:cubicBezTo>
                    <a:pt x="112" y="205"/>
                    <a:pt x="196" y="121"/>
                    <a:pt x="307" y="121"/>
                  </a:cubicBezTo>
                  <a:close/>
                  <a:moveTo>
                    <a:pt x="307" y="0"/>
                  </a:moveTo>
                  <a:cubicBezTo>
                    <a:pt x="140" y="0"/>
                    <a:pt x="1" y="140"/>
                    <a:pt x="1" y="307"/>
                  </a:cubicBezTo>
                  <a:cubicBezTo>
                    <a:pt x="1" y="474"/>
                    <a:pt x="140" y="613"/>
                    <a:pt x="307" y="613"/>
                  </a:cubicBezTo>
                  <a:lnTo>
                    <a:pt x="1401" y="613"/>
                  </a:lnTo>
                  <a:cubicBezTo>
                    <a:pt x="1568" y="613"/>
                    <a:pt x="1698" y="474"/>
                    <a:pt x="1698" y="307"/>
                  </a:cubicBezTo>
                  <a:cubicBezTo>
                    <a:pt x="1698" y="140"/>
                    <a:pt x="1568"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6772246" y="1753682"/>
              <a:ext cx="560000" cy="977035"/>
            </a:xfrm>
            <a:custGeom>
              <a:avLst/>
              <a:gdLst/>
              <a:ahLst/>
              <a:cxnLst/>
              <a:rect l="l" t="t" r="r" b="b"/>
              <a:pathLst>
                <a:path w="9491" h="16559" extrusionOk="0">
                  <a:moveTo>
                    <a:pt x="0" y="0"/>
                  </a:moveTo>
                  <a:lnTo>
                    <a:pt x="0" y="16559"/>
                  </a:lnTo>
                  <a:lnTo>
                    <a:pt x="9491" y="16559"/>
                  </a:lnTo>
                  <a:lnTo>
                    <a:pt x="94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6731179" y="1693971"/>
              <a:ext cx="560000" cy="995739"/>
            </a:xfrm>
            <a:custGeom>
              <a:avLst/>
              <a:gdLst/>
              <a:ahLst/>
              <a:cxnLst/>
              <a:rect l="l" t="t" r="r" b="b"/>
              <a:pathLst>
                <a:path w="9491" h="16876" extrusionOk="0">
                  <a:moveTo>
                    <a:pt x="1" y="1"/>
                  </a:moveTo>
                  <a:lnTo>
                    <a:pt x="1" y="16875"/>
                  </a:lnTo>
                  <a:lnTo>
                    <a:pt x="9491" y="16875"/>
                  </a:lnTo>
                  <a:lnTo>
                    <a:pt x="94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6727934" y="1690725"/>
              <a:ext cx="566549" cy="1002229"/>
            </a:xfrm>
            <a:custGeom>
              <a:avLst/>
              <a:gdLst/>
              <a:ahLst/>
              <a:cxnLst/>
              <a:rect l="l" t="t" r="r" b="b"/>
              <a:pathLst>
                <a:path w="9602" h="16986" extrusionOk="0">
                  <a:moveTo>
                    <a:pt x="9481" y="112"/>
                  </a:moveTo>
                  <a:lnTo>
                    <a:pt x="9481" y="16865"/>
                  </a:lnTo>
                  <a:lnTo>
                    <a:pt x="111" y="16865"/>
                  </a:lnTo>
                  <a:lnTo>
                    <a:pt x="111" y="112"/>
                  </a:lnTo>
                  <a:close/>
                  <a:moveTo>
                    <a:pt x="56" y="0"/>
                  </a:moveTo>
                  <a:cubicBezTo>
                    <a:pt x="28" y="0"/>
                    <a:pt x="0" y="28"/>
                    <a:pt x="0" y="56"/>
                  </a:cubicBezTo>
                  <a:lnTo>
                    <a:pt x="0" y="16930"/>
                  </a:lnTo>
                  <a:cubicBezTo>
                    <a:pt x="0" y="16958"/>
                    <a:pt x="28" y="16986"/>
                    <a:pt x="56" y="16986"/>
                  </a:cubicBezTo>
                  <a:lnTo>
                    <a:pt x="9546" y="16986"/>
                  </a:lnTo>
                  <a:cubicBezTo>
                    <a:pt x="9574" y="16986"/>
                    <a:pt x="9601" y="16958"/>
                    <a:pt x="9601" y="16930"/>
                  </a:cubicBezTo>
                  <a:lnTo>
                    <a:pt x="9601" y="56"/>
                  </a:lnTo>
                  <a:cubicBezTo>
                    <a:pt x="9601" y="28"/>
                    <a:pt x="9574" y="0"/>
                    <a:pt x="9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6732301" y="1693971"/>
              <a:ext cx="558348" cy="80539"/>
            </a:xfrm>
            <a:custGeom>
              <a:avLst/>
              <a:gdLst/>
              <a:ahLst/>
              <a:cxnLst/>
              <a:rect l="l" t="t" r="r" b="b"/>
              <a:pathLst>
                <a:path w="9463" h="1365" extrusionOk="0">
                  <a:moveTo>
                    <a:pt x="0" y="1"/>
                  </a:moveTo>
                  <a:lnTo>
                    <a:pt x="0" y="1365"/>
                  </a:lnTo>
                  <a:lnTo>
                    <a:pt x="9463" y="1365"/>
                  </a:lnTo>
                  <a:lnTo>
                    <a:pt x="9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6728465" y="1690725"/>
              <a:ext cx="565487" cy="87089"/>
            </a:xfrm>
            <a:custGeom>
              <a:avLst/>
              <a:gdLst/>
              <a:ahLst/>
              <a:cxnLst/>
              <a:rect l="l" t="t" r="r" b="b"/>
              <a:pathLst>
                <a:path w="9584" h="1476" extrusionOk="0">
                  <a:moveTo>
                    <a:pt x="9472" y="121"/>
                  </a:moveTo>
                  <a:lnTo>
                    <a:pt x="9472" y="1355"/>
                  </a:lnTo>
                  <a:lnTo>
                    <a:pt x="121" y="1355"/>
                  </a:lnTo>
                  <a:lnTo>
                    <a:pt x="121" y="121"/>
                  </a:lnTo>
                  <a:close/>
                  <a:moveTo>
                    <a:pt x="0" y="0"/>
                  </a:moveTo>
                  <a:lnTo>
                    <a:pt x="0" y="1475"/>
                  </a:lnTo>
                  <a:lnTo>
                    <a:pt x="9583" y="1475"/>
                  </a:lnTo>
                  <a:lnTo>
                    <a:pt x="9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7140072" y="1723531"/>
              <a:ext cx="24132" cy="24191"/>
            </a:xfrm>
            <a:custGeom>
              <a:avLst/>
              <a:gdLst/>
              <a:ahLst/>
              <a:cxnLst/>
              <a:rect l="l" t="t" r="r" b="b"/>
              <a:pathLst>
                <a:path w="409" h="410" extrusionOk="0">
                  <a:moveTo>
                    <a:pt x="205" y="84"/>
                  </a:moveTo>
                  <a:cubicBezTo>
                    <a:pt x="269" y="84"/>
                    <a:pt x="325" y="140"/>
                    <a:pt x="325" y="205"/>
                  </a:cubicBezTo>
                  <a:cubicBezTo>
                    <a:pt x="325" y="270"/>
                    <a:pt x="269" y="326"/>
                    <a:pt x="205" y="326"/>
                  </a:cubicBezTo>
                  <a:cubicBezTo>
                    <a:pt x="140" y="326"/>
                    <a:pt x="84" y="270"/>
                    <a:pt x="84" y="205"/>
                  </a:cubicBezTo>
                  <a:cubicBezTo>
                    <a:pt x="84" y="140"/>
                    <a:pt x="140" y="84"/>
                    <a:pt x="205" y="84"/>
                  </a:cubicBezTo>
                  <a:close/>
                  <a:moveTo>
                    <a:pt x="205" y="1"/>
                  </a:moveTo>
                  <a:cubicBezTo>
                    <a:pt x="93" y="1"/>
                    <a:pt x="0" y="94"/>
                    <a:pt x="0" y="205"/>
                  </a:cubicBezTo>
                  <a:cubicBezTo>
                    <a:pt x="0"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7189871" y="1723531"/>
              <a:ext cx="24132" cy="24191"/>
            </a:xfrm>
            <a:custGeom>
              <a:avLst/>
              <a:gdLst/>
              <a:ahLst/>
              <a:cxnLst/>
              <a:rect l="l" t="t" r="r" b="b"/>
              <a:pathLst>
                <a:path w="409" h="410" extrusionOk="0">
                  <a:moveTo>
                    <a:pt x="205" y="84"/>
                  </a:moveTo>
                  <a:cubicBezTo>
                    <a:pt x="270" y="84"/>
                    <a:pt x="325" y="140"/>
                    <a:pt x="325" y="205"/>
                  </a:cubicBezTo>
                  <a:cubicBezTo>
                    <a:pt x="325" y="270"/>
                    <a:pt x="270" y="326"/>
                    <a:pt x="205" y="326"/>
                  </a:cubicBezTo>
                  <a:cubicBezTo>
                    <a:pt x="140" y="326"/>
                    <a:pt x="84" y="270"/>
                    <a:pt x="84" y="205"/>
                  </a:cubicBezTo>
                  <a:cubicBezTo>
                    <a:pt x="84" y="140"/>
                    <a:pt x="140" y="84"/>
                    <a:pt x="205" y="84"/>
                  </a:cubicBezTo>
                  <a:close/>
                  <a:moveTo>
                    <a:pt x="205" y="1"/>
                  </a:moveTo>
                  <a:cubicBezTo>
                    <a:pt x="93" y="1"/>
                    <a:pt x="1" y="94"/>
                    <a:pt x="1" y="205"/>
                  </a:cubicBezTo>
                  <a:cubicBezTo>
                    <a:pt x="1" y="316"/>
                    <a:pt x="93" y="409"/>
                    <a:pt x="205" y="409"/>
                  </a:cubicBezTo>
                  <a:cubicBezTo>
                    <a:pt x="316" y="409"/>
                    <a:pt x="409" y="316"/>
                    <a:pt x="409" y="205"/>
                  </a:cubicBezTo>
                  <a:cubicBezTo>
                    <a:pt x="409" y="94"/>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7240791" y="1723531"/>
              <a:ext cx="24132" cy="24191"/>
            </a:xfrm>
            <a:custGeom>
              <a:avLst/>
              <a:gdLst/>
              <a:ahLst/>
              <a:cxnLst/>
              <a:rect l="l" t="t" r="r" b="b"/>
              <a:pathLst>
                <a:path w="409" h="410" extrusionOk="0">
                  <a:moveTo>
                    <a:pt x="204" y="84"/>
                  </a:moveTo>
                  <a:cubicBezTo>
                    <a:pt x="269" y="84"/>
                    <a:pt x="325" y="140"/>
                    <a:pt x="325" y="205"/>
                  </a:cubicBezTo>
                  <a:cubicBezTo>
                    <a:pt x="325" y="270"/>
                    <a:pt x="269" y="326"/>
                    <a:pt x="204" y="326"/>
                  </a:cubicBezTo>
                  <a:cubicBezTo>
                    <a:pt x="139" y="326"/>
                    <a:pt x="84" y="270"/>
                    <a:pt x="84" y="205"/>
                  </a:cubicBezTo>
                  <a:cubicBezTo>
                    <a:pt x="84" y="140"/>
                    <a:pt x="139" y="84"/>
                    <a:pt x="204" y="84"/>
                  </a:cubicBezTo>
                  <a:close/>
                  <a:moveTo>
                    <a:pt x="204" y="1"/>
                  </a:moveTo>
                  <a:cubicBezTo>
                    <a:pt x="93" y="1"/>
                    <a:pt x="0" y="94"/>
                    <a:pt x="0" y="205"/>
                  </a:cubicBezTo>
                  <a:cubicBezTo>
                    <a:pt x="0" y="316"/>
                    <a:pt x="93" y="409"/>
                    <a:pt x="204" y="409"/>
                  </a:cubicBezTo>
                  <a:cubicBezTo>
                    <a:pt x="316" y="409"/>
                    <a:pt x="409" y="316"/>
                    <a:pt x="409" y="205"/>
                  </a:cubicBezTo>
                  <a:cubicBezTo>
                    <a:pt x="409" y="94"/>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6820392" y="1885023"/>
              <a:ext cx="176892" cy="6608"/>
            </a:xfrm>
            <a:custGeom>
              <a:avLst/>
              <a:gdLst/>
              <a:ahLst/>
              <a:cxnLst/>
              <a:rect l="l" t="t" r="r" b="b"/>
              <a:pathLst>
                <a:path w="2998" h="112" extrusionOk="0">
                  <a:moveTo>
                    <a:pt x="57" y="0"/>
                  </a:moveTo>
                  <a:cubicBezTo>
                    <a:pt x="29" y="0"/>
                    <a:pt x="1" y="19"/>
                    <a:pt x="1" y="56"/>
                  </a:cubicBezTo>
                  <a:cubicBezTo>
                    <a:pt x="1" y="84"/>
                    <a:pt x="29" y="112"/>
                    <a:pt x="57" y="112"/>
                  </a:cubicBezTo>
                  <a:lnTo>
                    <a:pt x="2942" y="112"/>
                  </a:lnTo>
                  <a:cubicBezTo>
                    <a:pt x="2969" y="112"/>
                    <a:pt x="2997" y="84"/>
                    <a:pt x="2997" y="56"/>
                  </a:cubicBezTo>
                  <a:cubicBezTo>
                    <a:pt x="2997" y="19"/>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7032804" y="1885023"/>
              <a:ext cx="67913" cy="6608"/>
            </a:xfrm>
            <a:custGeom>
              <a:avLst/>
              <a:gdLst/>
              <a:ahLst/>
              <a:cxnLst/>
              <a:rect l="l" t="t" r="r" b="b"/>
              <a:pathLst>
                <a:path w="1151" h="112" extrusionOk="0">
                  <a:moveTo>
                    <a:pt x="56" y="0"/>
                  </a:moveTo>
                  <a:cubicBezTo>
                    <a:pt x="28" y="0"/>
                    <a:pt x="0" y="19"/>
                    <a:pt x="0" y="56"/>
                  </a:cubicBezTo>
                  <a:cubicBezTo>
                    <a:pt x="0" y="84"/>
                    <a:pt x="28" y="112"/>
                    <a:pt x="56" y="112"/>
                  </a:cubicBezTo>
                  <a:lnTo>
                    <a:pt x="1095" y="112"/>
                  </a:lnTo>
                  <a:cubicBezTo>
                    <a:pt x="1123" y="112"/>
                    <a:pt x="1151" y="84"/>
                    <a:pt x="1151" y="56"/>
                  </a:cubicBezTo>
                  <a:cubicBezTo>
                    <a:pt x="1151" y="19"/>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7142255" y="188502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7027848" y="2016364"/>
              <a:ext cx="176892" cy="7198"/>
            </a:xfrm>
            <a:custGeom>
              <a:avLst/>
              <a:gdLst/>
              <a:ahLst/>
              <a:cxnLst/>
              <a:rect l="l" t="t" r="r" b="b"/>
              <a:pathLst>
                <a:path w="2998" h="122" extrusionOk="0">
                  <a:moveTo>
                    <a:pt x="56" y="1"/>
                  </a:moveTo>
                  <a:cubicBezTo>
                    <a:pt x="29" y="1"/>
                    <a:pt x="1" y="29"/>
                    <a:pt x="1" y="66"/>
                  </a:cubicBezTo>
                  <a:cubicBezTo>
                    <a:pt x="1" y="94"/>
                    <a:pt x="29" y="121"/>
                    <a:pt x="56" y="121"/>
                  </a:cubicBezTo>
                  <a:lnTo>
                    <a:pt x="2941" y="121"/>
                  </a:lnTo>
                  <a:cubicBezTo>
                    <a:pt x="2979" y="121"/>
                    <a:pt x="2997" y="94"/>
                    <a:pt x="2997" y="66"/>
                  </a:cubicBezTo>
                  <a:cubicBezTo>
                    <a:pt x="2997" y="29"/>
                    <a:pt x="2979"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6924415" y="2016364"/>
              <a:ext cx="67913" cy="7198"/>
            </a:xfrm>
            <a:custGeom>
              <a:avLst/>
              <a:gdLst/>
              <a:ahLst/>
              <a:cxnLst/>
              <a:rect l="l" t="t" r="r" b="b"/>
              <a:pathLst>
                <a:path w="1151" h="122" extrusionOk="0">
                  <a:moveTo>
                    <a:pt x="65" y="1"/>
                  </a:moveTo>
                  <a:cubicBezTo>
                    <a:pt x="28" y="1"/>
                    <a:pt x="0" y="29"/>
                    <a:pt x="0" y="66"/>
                  </a:cubicBezTo>
                  <a:cubicBezTo>
                    <a:pt x="0" y="94"/>
                    <a:pt x="28" y="121"/>
                    <a:pt x="65" y="121"/>
                  </a:cubicBezTo>
                  <a:lnTo>
                    <a:pt x="1095" y="121"/>
                  </a:lnTo>
                  <a:cubicBezTo>
                    <a:pt x="1123" y="121"/>
                    <a:pt x="1151" y="94"/>
                    <a:pt x="1151" y="66"/>
                  </a:cubicBezTo>
                  <a:cubicBezTo>
                    <a:pt x="1151" y="29"/>
                    <a:pt x="1123"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6820392" y="2016364"/>
              <a:ext cx="62484" cy="7198"/>
            </a:xfrm>
            <a:custGeom>
              <a:avLst/>
              <a:gdLst/>
              <a:ahLst/>
              <a:cxnLst/>
              <a:rect l="l" t="t" r="r" b="b"/>
              <a:pathLst>
                <a:path w="1059" h="122" extrusionOk="0">
                  <a:moveTo>
                    <a:pt x="57" y="1"/>
                  </a:moveTo>
                  <a:cubicBezTo>
                    <a:pt x="29" y="1"/>
                    <a:pt x="1" y="29"/>
                    <a:pt x="1" y="66"/>
                  </a:cubicBezTo>
                  <a:cubicBezTo>
                    <a:pt x="1" y="94"/>
                    <a:pt x="29" y="121"/>
                    <a:pt x="57" y="121"/>
                  </a:cubicBezTo>
                  <a:lnTo>
                    <a:pt x="1003" y="121"/>
                  </a:lnTo>
                  <a:cubicBezTo>
                    <a:pt x="1031" y="121"/>
                    <a:pt x="1058" y="94"/>
                    <a:pt x="1058" y="66"/>
                  </a:cubicBezTo>
                  <a:cubicBezTo>
                    <a:pt x="1058" y="29"/>
                    <a:pt x="1031"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6820392" y="1950163"/>
              <a:ext cx="94228" cy="6608"/>
            </a:xfrm>
            <a:custGeom>
              <a:avLst/>
              <a:gdLst/>
              <a:ahLst/>
              <a:cxnLst/>
              <a:rect l="l" t="t" r="r" b="b"/>
              <a:pathLst>
                <a:path w="1597" h="112" extrusionOk="0">
                  <a:moveTo>
                    <a:pt x="57" y="0"/>
                  </a:moveTo>
                  <a:cubicBezTo>
                    <a:pt x="29" y="0"/>
                    <a:pt x="1" y="19"/>
                    <a:pt x="1" y="56"/>
                  </a:cubicBezTo>
                  <a:cubicBezTo>
                    <a:pt x="1" y="84"/>
                    <a:pt x="29" y="112"/>
                    <a:pt x="57" y="112"/>
                  </a:cubicBezTo>
                  <a:lnTo>
                    <a:pt x="1541" y="112"/>
                  </a:lnTo>
                  <a:cubicBezTo>
                    <a:pt x="1578" y="112"/>
                    <a:pt x="1596" y="84"/>
                    <a:pt x="1596" y="56"/>
                  </a:cubicBezTo>
                  <a:cubicBezTo>
                    <a:pt x="1596" y="19"/>
                    <a:pt x="1578" y="0"/>
                    <a:pt x="1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6945184" y="1950163"/>
              <a:ext cx="155533" cy="6608"/>
            </a:xfrm>
            <a:custGeom>
              <a:avLst/>
              <a:gdLst/>
              <a:ahLst/>
              <a:cxnLst/>
              <a:rect l="l" t="t" r="r" b="b"/>
              <a:pathLst>
                <a:path w="2636" h="112" extrusionOk="0">
                  <a:moveTo>
                    <a:pt x="57" y="0"/>
                  </a:moveTo>
                  <a:cubicBezTo>
                    <a:pt x="29" y="0"/>
                    <a:pt x="1" y="19"/>
                    <a:pt x="1" y="56"/>
                  </a:cubicBezTo>
                  <a:cubicBezTo>
                    <a:pt x="1" y="84"/>
                    <a:pt x="29" y="112"/>
                    <a:pt x="57" y="112"/>
                  </a:cubicBezTo>
                  <a:lnTo>
                    <a:pt x="2580" y="112"/>
                  </a:lnTo>
                  <a:cubicBezTo>
                    <a:pt x="2608" y="112"/>
                    <a:pt x="2636" y="84"/>
                    <a:pt x="2636" y="56"/>
                  </a:cubicBezTo>
                  <a:cubicBezTo>
                    <a:pt x="2636" y="19"/>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7142255" y="1950163"/>
              <a:ext cx="62484" cy="6608"/>
            </a:xfrm>
            <a:custGeom>
              <a:avLst/>
              <a:gdLst/>
              <a:ahLst/>
              <a:cxnLst/>
              <a:rect l="l" t="t" r="r" b="b"/>
              <a:pathLst>
                <a:path w="1059" h="112" extrusionOk="0">
                  <a:moveTo>
                    <a:pt x="56" y="0"/>
                  </a:moveTo>
                  <a:cubicBezTo>
                    <a:pt x="28" y="0"/>
                    <a:pt x="1" y="19"/>
                    <a:pt x="1" y="56"/>
                  </a:cubicBezTo>
                  <a:cubicBezTo>
                    <a:pt x="1" y="84"/>
                    <a:pt x="28" y="112"/>
                    <a:pt x="56" y="112"/>
                  </a:cubicBezTo>
                  <a:lnTo>
                    <a:pt x="1002" y="112"/>
                  </a:lnTo>
                  <a:cubicBezTo>
                    <a:pt x="1040" y="112"/>
                    <a:pt x="1058" y="84"/>
                    <a:pt x="1058" y="56"/>
                  </a:cubicBezTo>
                  <a:cubicBezTo>
                    <a:pt x="1058" y="19"/>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6820392" y="2074955"/>
              <a:ext cx="176892" cy="7198"/>
            </a:xfrm>
            <a:custGeom>
              <a:avLst/>
              <a:gdLst/>
              <a:ahLst/>
              <a:cxnLst/>
              <a:rect l="l" t="t" r="r" b="b"/>
              <a:pathLst>
                <a:path w="2998" h="122" extrusionOk="0">
                  <a:moveTo>
                    <a:pt x="57" y="0"/>
                  </a:moveTo>
                  <a:cubicBezTo>
                    <a:pt x="29" y="0"/>
                    <a:pt x="1" y="28"/>
                    <a:pt x="1" y="56"/>
                  </a:cubicBezTo>
                  <a:cubicBezTo>
                    <a:pt x="1" y="93"/>
                    <a:pt x="29" y="121"/>
                    <a:pt x="57" y="121"/>
                  </a:cubicBezTo>
                  <a:lnTo>
                    <a:pt x="2942" y="121"/>
                  </a:lnTo>
                  <a:cubicBezTo>
                    <a:pt x="2969" y="121"/>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7032804" y="2074955"/>
              <a:ext cx="67913" cy="7198"/>
            </a:xfrm>
            <a:custGeom>
              <a:avLst/>
              <a:gdLst/>
              <a:ahLst/>
              <a:cxnLst/>
              <a:rect l="l" t="t" r="r" b="b"/>
              <a:pathLst>
                <a:path w="1151" h="122" extrusionOk="0">
                  <a:moveTo>
                    <a:pt x="56" y="0"/>
                  </a:moveTo>
                  <a:cubicBezTo>
                    <a:pt x="28" y="0"/>
                    <a:pt x="0" y="28"/>
                    <a:pt x="0" y="56"/>
                  </a:cubicBezTo>
                  <a:cubicBezTo>
                    <a:pt x="0" y="93"/>
                    <a:pt x="28" y="121"/>
                    <a:pt x="56" y="121"/>
                  </a:cubicBezTo>
                  <a:lnTo>
                    <a:pt x="1095" y="121"/>
                  </a:lnTo>
                  <a:cubicBezTo>
                    <a:pt x="1123" y="12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6820392" y="2286245"/>
              <a:ext cx="176892" cy="6608"/>
            </a:xfrm>
            <a:custGeom>
              <a:avLst/>
              <a:gdLst/>
              <a:ahLst/>
              <a:cxnLst/>
              <a:rect l="l" t="t" r="r" b="b"/>
              <a:pathLst>
                <a:path w="2998" h="112" extrusionOk="0">
                  <a:moveTo>
                    <a:pt x="57" y="0"/>
                  </a:moveTo>
                  <a:cubicBezTo>
                    <a:pt x="29" y="0"/>
                    <a:pt x="1" y="28"/>
                    <a:pt x="1" y="56"/>
                  </a:cubicBezTo>
                  <a:cubicBezTo>
                    <a:pt x="1" y="93"/>
                    <a:pt x="29" y="112"/>
                    <a:pt x="57" y="112"/>
                  </a:cubicBezTo>
                  <a:lnTo>
                    <a:pt x="2942" y="112"/>
                  </a:lnTo>
                  <a:cubicBezTo>
                    <a:pt x="2969" y="112"/>
                    <a:pt x="2997" y="93"/>
                    <a:pt x="2997" y="56"/>
                  </a:cubicBezTo>
                  <a:cubicBezTo>
                    <a:pt x="2997" y="28"/>
                    <a:pt x="2969" y="0"/>
                    <a:pt x="2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7032804" y="2286245"/>
              <a:ext cx="67913" cy="6608"/>
            </a:xfrm>
            <a:custGeom>
              <a:avLst/>
              <a:gdLst/>
              <a:ahLst/>
              <a:cxnLst/>
              <a:rect l="l" t="t" r="r" b="b"/>
              <a:pathLst>
                <a:path w="1151" h="112" extrusionOk="0">
                  <a:moveTo>
                    <a:pt x="56" y="0"/>
                  </a:moveTo>
                  <a:cubicBezTo>
                    <a:pt x="28" y="0"/>
                    <a:pt x="0" y="28"/>
                    <a:pt x="0" y="56"/>
                  </a:cubicBezTo>
                  <a:cubicBezTo>
                    <a:pt x="0" y="93"/>
                    <a:pt x="28" y="112"/>
                    <a:pt x="56" y="112"/>
                  </a:cubicBezTo>
                  <a:lnTo>
                    <a:pt x="1095" y="112"/>
                  </a:lnTo>
                  <a:cubicBezTo>
                    <a:pt x="1123" y="112"/>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7142255" y="2074955"/>
              <a:ext cx="62484" cy="7198"/>
            </a:xfrm>
            <a:custGeom>
              <a:avLst/>
              <a:gdLst/>
              <a:ahLst/>
              <a:cxnLst/>
              <a:rect l="l" t="t" r="r" b="b"/>
              <a:pathLst>
                <a:path w="1059" h="122" extrusionOk="0">
                  <a:moveTo>
                    <a:pt x="56" y="0"/>
                  </a:moveTo>
                  <a:cubicBezTo>
                    <a:pt x="28" y="0"/>
                    <a:pt x="1" y="28"/>
                    <a:pt x="1" y="56"/>
                  </a:cubicBezTo>
                  <a:cubicBezTo>
                    <a:pt x="1" y="93"/>
                    <a:pt x="28" y="121"/>
                    <a:pt x="56" y="121"/>
                  </a:cubicBezTo>
                  <a:lnTo>
                    <a:pt x="1002" y="121"/>
                  </a:lnTo>
                  <a:cubicBezTo>
                    <a:pt x="1040" y="121"/>
                    <a:pt x="1058" y="93"/>
                    <a:pt x="1058" y="56"/>
                  </a:cubicBezTo>
                  <a:cubicBezTo>
                    <a:pt x="1058" y="28"/>
                    <a:pt x="1040"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7027848" y="2206886"/>
              <a:ext cx="176892" cy="6608"/>
            </a:xfrm>
            <a:custGeom>
              <a:avLst/>
              <a:gdLst/>
              <a:ahLst/>
              <a:cxnLst/>
              <a:rect l="l" t="t" r="r" b="b"/>
              <a:pathLst>
                <a:path w="2998" h="112" extrusionOk="0">
                  <a:moveTo>
                    <a:pt x="56" y="0"/>
                  </a:moveTo>
                  <a:cubicBezTo>
                    <a:pt x="29" y="0"/>
                    <a:pt x="1" y="28"/>
                    <a:pt x="1" y="56"/>
                  </a:cubicBezTo>
                  <a:cubicBezTo>
                    <a:pt x="1" y="84"/>
                    <a:pt x="29" y="111"/>
                    <a:pt x="56" y="111"/>
                  </a:cubicBezTo>
                  <a:lnTo>
                    <a:pt x="2941" y="111"/>
                  </a:lnTo>
                  <a:cubicBezTo>
                    <a:pt x="2979" y="111"/>
                    <a:pt x="2997" y="93"/>
                    <a:pt x="2997" y="56"/>
                  </a:cubicBezTo>
                  <a:cubicBezTo>
                    <a:pt x="2997" y="28"/>
                    <a:pt x="2979" y="0"/>
                    <a:pt x="2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6924415" y="2206886"/>
              <a:ext cx="67913" cy="6608"/>
            </a:xfrm>
            <a:custGeom>
              <a:avLst/>
              <a:gdLst/>
              <a:ahLst/>
              <a:cxnLst/>
              <a:rect l="l" t="t" r="r" b="b"/>
              <a:pathLst>
                <a:path w="1151" h="112" extrusionOk="0">
                  <a:moveTo>
                    <a:pt x="65" y="0"/>
                  </a:moveTo>
                  <a:cubicBezTo>
                    <a:pt x="28" y="0"/>
                    <a:pt x="0" y="28"/>
                    <a:pt x="0" y="56"/>
                  </a:cubicBezTo>
                  <a:cubicBezTo>
                    <a:pt x="0" y="84"/>
                    <a:pt x="28" y="111"/>
                    <a:pt x="65" y="111"/>
                  </a:cubicBezTo>
                  <a:lnTo>
                    <a:pt x="1095" y="111"/>
                  </a:lnTo>
                  <a:cubicBezTo>
                    <a:pt x="1123" y="111"/>
                    <a:pt x="1151" y="93"/>
                    <a:pt x="1151" y="56"/>
                  </a:cubicBezTo>
                  <a:cubicBezTo>
                    <a:pt x="1151" y="28"/>
                    <a:pt x="1123" y="0"/>
                    <a:pt x="1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6820392" y="2206886"/>
              <a:ext cx="62484" cy="6608"/>
            </a:xfrm>
            <a:custGeom>
              <a:avLst/>
              <a:gdLst/>
              <a:ahLst/>
              <a:cxnLst/>
              <a:rect l="l" t="t" r="r" b="b"/>
              <a:pathLst>
                <a:path w="1059" h="112" extrusionOk="0">
                  <a:moveTo>
                    <a:pt x="57" y="0"/>
                  </a:moveTo>
                  <a:cubicBezTo>
                    <a:pt x="29" y="0"/>
                    <a:pt x="1" y="28"/>
                    <a:pt x="1" y="56"/>
                  </a:cubicBezTo>
                  <a:cubicBezTo>
                    <a:pt x="1" y="84"/>
                    <a:pt x="29" y="111"/>
                    <a:pt x="57" y="111"/>
                  </a:cubicBezTo>
                  <a:lnTo>
                    <a:pt x="1003" y="111"/>
                  </a:lnTo>
                  <a:cubicBezTo>
                    <a:pt x="1031" y="111"/>
                    <a:pt x="1058" y="93"/>
                    <a:pt x="1058" y="56"/>
                  </a:cubicBezTo>
                  <a:cubicBezTo>
                    <a:pt x="1058" y="28"/>
                    <a:pt x="1031" y="0"/>
                    <a:pt x="1003"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7123669" y="2357403"/>
              <a:ext cx="67382" cy="7139"/>
            </a:xfrm>
            <a:custGeom>
              <a:avLst/>
              <a:gdLst/>
              <a:ahLst/>
              <a:cxnLst/>
              <a:rect l="l" t="t" r="r" b="b"/>
              <a:pathLst>
                <a:path w="1142" h="121" extrusionOk="0">
                  <a:moveTo>
                    <a:pt x="56" y="0"/>
                  </a:moveTo>
                  <a:cubicBezTo>
                    <a:pt x="19" y="0"/>
                    <a:pt x="0" y="28"/>
                    <a:pt x="0" y="65"/>
                  </a:cubicBezTo>
                  <a:cubicBezTo>
                    <a:pt x="0" y="93"/>
                    <a:pt x="19" y="121"/>
                    <a:pt x="56" y="121"/>
                  </a:cubicBezTo>
                  <a:lnTo>
                    <a:pt x="1086" y="121"/>
                  </a:lnTo>
                  <a:cubicBezTo>
                    <a:pt x="1123" y="121"/>
                    <a:pt x="1141" y="93"/>
                    <a:pt x="1141" y="65"/>
                  </a:cubicBezTo>
                  <a:cubicBezTo>
                    <a:pt x="1141" y="28"/>
                    <a:pt x="1123" y="0"/>
                    <a:pt x="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7019115" y="2357403"/>
              <a:ext cx="63015" cy="7139"/>
            </a:xfrm>
            <a:custGeom>
              <a:avLst/>
              <a:gdLst/>
              <a:ahLst/>
              <a:cxnLst/>
              <a:rect l="l" t="t" r="r" b="b"/>
              <a:pathLst>
                <a:path w="1068" h="121" extrusionOk="0">
                  <a:moveTo>
                    <a:pt x="56" y="0"/>
                  </a:moveTo>
                  <a:cubicBezTo>
                    <a:pt x="28" y="0"/>
                    <a:pt x="0" y="28"/>
                    <a:pt x="0" y="65"/>
                  </a:cubicBezTo>
                  <a:cubicBezTo>
                    <a:pt x="0" y="93"/>
                    <a:pt x="28" y="121"/>
                    <a:pt x="56" y="121"/>
                  </a:cubicBezTo>
                  <a:lnTo>
                    <a:pt x="1002" y="121"/>
                  </a:lnTo>
                  <a:cubicBezTo>
                    <a:pt x="1039" y="121"/>
                    <a:pt x="1067" y="93"/>
                    <a:pt x="1067" y="65"/>
                  </a:cubicBezTo>
                  <a:cubicBezTo>
                    <a:pt x="1067" y="28"/>
                    <a:pt x="1039"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6820392" y="2140094"/>
              <a:ext cx="94228" cy="7139"/>
            </a:xfrm>
            <a:custGeom>
              <a:avLst/>
              <a:gdLst/>
              <a:ahLst/>
              <a:cxnLst/>
              <a:rect l="l" t="t" r="r" b="b"/>
              <a:pathLst>
                <a:path w="1597" h="121" extrusionOk="0">
                  <a:moveTo>
                    <a:pt x="57" y="0"/>
                  </a:moveTo>
                  <a:cubicBezTo>
                    <a:pt x="29" y="0"/>
                    <a:pt x="1" y="28"/>
                    <a:pt x="1" y="65"/>
                  </a:cubicBezTo>
                  <a:cubicBezTo>
                    <a:pt x="1" y="93"/>
                    <a:pt x="29" y="121"/>
                    <a:pt x="57" y="121"/>
                  </a:cubicBezTo>
                  <a:lnTo>
                    <a:pt x="1541" y="121"/>
                  </a:lnTo>
                  <a:cubicBezTo>
                    <a:pt x="1578" y="121"/>
                    <a:pt x="1596" y="93"/>
                    <a:pt x="1596" y="65"/>
                  </a:cubicBezTo>
                  <a:cubicBezTo>
                    <a:pt x="1596" y="28"/>
                    <a:pt x="1578" y="0"/>
                    <a:pt x="1541" y="0"/>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6945184" y="2140094"/>
              <a:ext cx="155533" cy="7139"/>
            </a:xfrm>
            <a:custGeom>
              <a:avLst/>
              <a:gdLst/>
              <a:ahLst/>
              <a:cxnLst/>
              <a:rect l="l" t="t" r="r" b="b"/>
              <a:pathLst>
                <a:path w="2636" h="121" extrusionOk="0">
                  <a:moveTo>
                    <a:pt x="57" y="0"/>
                  </a:moveTo>
                  <a:cubicBezTo>
                    <a:pt x="29" y="0"/>
                    <a:pt x="1" y="28"/>
                    <a:pt x="1" y="65"/>
                  </a:cubicBezTo>
                  <a:cubicBezTo>
                    <a:pt x="1" y="93"/>
                    <a:pt x="29" y="121"/>
                    <a:pt x="57" y="121"/>
                  </a:cubicBezTo>
                  <a:lnTo>
                    <a:pt x="2580" y="121"/>
                  </a:lnTo>
                  <a:cubicBezTo>
                    <a:pt x="2608" y="121"/>
                    <a:pt x="2636" y="93"/>
                    <a:pt x="2636" y="65"/>
                  </a:cubicBezTo>
                  <a:cubicBezTo>
                    <a:pt x="2636" y="28"/>
                    <a:pt x="2608" y="0"/>
                    <a:pt x="2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7142255" y="2140094"/>
              <a:ext cx="62484" cy="7139"/>
            </a:xfrm>
            <a:custGeom>
              <a:avLst/>
              <a:gdLst/>
              <a:ahLst/>
              <a:cxnLst/>
              <a:rect l="l" t="t" r="r" b="b"/>
              <a:pathLst>
                <a:path w="1059" h="121" extrusionOk="0">
                  <a:moveTo>
                    <a:pt x="56" y="0"/>
                  </a:moveTo>
                  <a:cubicBezTo>
                    <a:pt x="28" y="0"/>
                    <a:pt x="1" y="28"/>
                    <a:pt x="1" y="65"/>
                  </a:cubicBezTo>
                  <a:cubicBezTo>
                    <a:pt x="1" y="93"/>
                    <a:pt x="28" y="121"/>
                    <a:pt x="56" y="121"/>
                  </a:cubicBezTo>
                  <a:lnTo>
                    <a:pt x="1002" y="121"/>
                  </a:lnTo>
                  <a:cubicBezTo>
                    <a:pt x="1040" y="121"/>
                    <a:pt x="1058" y="93"/>
                    <a:pt x="1058" y="65"/>
                  </a:cubicBezTo>
                  <a:cubicBezTo>
                    <a:pt x="1058" y="28"/>
                    <a:pt x="1040" y="0"/>
                    <a:pt x="10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7017994" y="2427440"/>
              <a:ext cx="155533" cy="7198"/>
            </a:xfrm>
            <a:custGeom>
              <a:avLst/>
              <a:gdLst/>
              <a:ahLst/>
              <a:cxnLst/>
              <a:rect l="l" t="t" r="r" b="b"/>
              <a:pathLst>
                <a:path w="2636" h="122" extrusionOk="0">
                  <a:moveTo>
                    <a:pt x="56" y="1"/>
                  </a:moveTo>
                  <a:cubicBezTo>
                    <a:pt x="29" y="1"/>
                    <a:pt x="1" y="28"/>
                    <a:pt x="1" y="66"/>
                  </a:cubicBezTo>
                  <a:cubicBezTo>
                    <a:pt x="1" y="93"/>
                    <a:pt x="29" y="121"/>
                    <a:pt x="56" y="121"/>
                  </a:cubicBezTo>
                  <a:lnTo>
                    <a:pt x="2580" y="121"/>
                  </a:lnTo>
                  <a:cubicBezTo>
                    <a:pt x="2607" y="121"/>
                    <a:pt x="2635" y="93"/>
                    <a:pt x="2635" y="66"/>
                  </a:cubicBezTo>
                  <a:cubicBezTo>
                    <a:pt x="2635" y="28"/>
                    <a:pt x="2607" y="1"/>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7018584" y="2493111"/>
              <a:ext cx="62425" cy="7198"/>
            </a:xfrm>
            <a:custGeom>
              <a:avLst/>
              <a:gdLst/>
              <a:ahLst/>
              <a:cxnLst/>
              <a:rect l="l" t="t" r="r" b="b"/>
              <a:pathLst>
                <a:path w="1058" h="122" extrusionOk="0">
                  <a:moveTo>
                    <a:pt x="56" y="1"/>
                  </a:moveTo>
                  <a:cubicBezTo>
                    <a:pt x="28" y="1"/>
                    <a:pt x="0" y="29"/>
                    <a:pt x="0" y="56"/>
                  </a:cubicBezTo>
                  <a:cubicBezTo>
                    <a:pt x="0" y="94"/>
                    <a:pt x="28" y="121"/>
                    <a:pt x="56" y="121"/>
                  </a:cubicBezTo>
                  <a:lnTo>
                    <a:pt x="1002" y="121"/>
                  </a:lnTo>
                  <a:cubicBezTo>
                    <a:pt x="1030" y="121"/>
                    <a:pt x="1058" y="94"/>
                    <a:pt x="1058" y="56"/>
                  </a:cubicBezTo>
                  <a:cubicBezTo>
                    <a:pt x="1058" y="29"/>
                    <a:pt x="1030" y="1"/>
                    <a:pt x="1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7433436" y="2415403"/>
              <a:ext cx="731876" cy="52170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7430191" y="2412099"/>
              <a:ext cx="738957" cy="528846"/>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7474502" y="2375989"/>
              <a:ext cx="731876" cy="88210"/>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7471198" y="2372685"/>
              <a:ext cx="738485" cy="94759"/>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7553862" y="2401715"/>
              <a:ext cx="33455" cy="33986"/>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7606434" y="2401715"/>
              <a:ext cx="33986" cy="33986"/>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7501349" y="2401715"/>
              <a:ext cx="33986" cy="33986"/>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7473971" y="2464140"/>
              <a:ext cx="732407" cy="430252"/>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7470667" y="2460305"/>
              <a:ext cx="739016" cy="437391"/>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7778310" y="2564859"/>
              <a:ext cx="336083" cy="6608"/>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7778310" y="2614657"/>
              <a:ext cx="122668" cy="7139"/>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7941395" y="2614657"/>
              <a:ext cx="147272" cy="7139"/>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7778310" y="2766237"/>
              <a:ext cx="217899" cy="666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7778310" y="2667170"/>
              <a:ext cx="338856" cy="7198"/>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7778310" y="2716969"/>
              <a:ext cx="112224" cy="7198"/>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7915670" y="2716969"/>
              <a:ext cx="198723" cy="7198"/>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7525953" y="2548397"/>
              <a:ext cx="219020" cy="219020"/>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7522649" y="2545151"/>
              <a:ext cx="225567" cy="225567"/>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7516631" y="2550049"/>
              <a:ext cx="218489" cy="218430"/>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7513386" y="2546213"/>
              <a:ext cx="225569" cy="225569"/>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7662251" y="2565921"/>
              <a:ext cx="54814" cy="54814"/>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7658947" y="2562085"/>
              <a:ext cx="61363" cy="61894"/>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7985707" y="2216444"/>
              <a:ext cx="377208" cy="339092"/>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8001047" y="2212904"/>
              <a:ext cx="345995" cy="345995"/>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7997212" y="2199923"/>
              <a:ext cx="384878" cy="339387"/>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8016388" y="2196442"/>
              <a:ext cx="345995" cy="345995"/>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8070553" y="2285655"/>
              <a:ext cx="224507" cy="141844"/>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8066718" y="2282410"/>
              <a:ext cx="231588" cy="148393"/>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5843948" y="3263280"/>
              <a:ext cx="422581" cy="300504"/>
            </a:xfrm>
            <a:custGeom>
              <a:avLst/>
              <a:gdLst/>
              <a:ahLst/>
              <a:cxnLst/>
              <a:rect l="l" t="t" r="r" b="b"/>
              <a:pathLst>
                <a:path w="7162" h="5093" extrusionOk="0">
                  <a:moveTo>
                    <a:pt x="0" y="0"/>
                  </a:moveTo>
                  <a:lnTo>
                    <a:pt x="0" y="5093"/>
                  </a:lnTo>
                  <a:lnTo>
                    <a:pt x="7162" y="5093"/>
                  </a:lnTo>
                  <a:lnTo>
                    <a:pt x="71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5840112" y="3259976"/>
              <a:ext cx="429721" cy="307643"/>
            </a:xfrm>
            <a:custGeom>
              <a:avLst/>
              <a:gdLst/>
              <a:ahLst/>
              <a:cxnLst/>
              <a:rect l="l" t="t" r="r" b="b"/>
              <a:pathLst>
                <a:path w="7283" h="5214" extrusionOk="0">
                  <a:moveTo>
                    <a:pt x="7171" y="112"/>
                  </a:moveTo>
                  <a:lnTo>
                    <a:pt x="7171" y="5093"/>
                  </a:lnTo>
                  <a:lnTo>
                    <a:pt x="121" y="5093"/>
                  </a:lnTo>
                  <a:lnTo>
                    <a:pt x="121" y="112"/>
                  </a:lnTo>
                  <a:close/>
                  <a:moveTo>
                    <a:pt x="65" y="0"/>
                  </a:moveTo>
                  <a:cubicBezTo>
                    <a:pt x="28" y="0"/>
                    <a:pt x="0" y="19"/>
                    <a:pt x="0" y="56"/>
                  </a:cubicBezTo>
                  <a:lnTo>
                    <a:pt x="0" y="5149"/>
                  </a:lnTo>
                  <a:cubicBezTo>
                    <a:pt x="0" y="5186"/>
                    <a:pt x="28" y="5214"/>
                    <a:pt x="65" y="5214"/>
                  </a:cubicBezTo>
                  <a:lnTo>
                    <a:pt x="7227" y="5214"/>
                  </a:lnTo>
                  <a:cubicBezTo>
                    <a:pt x="7264" y="5214"/>
                    <a:pt x="7282" y="5186"/>
                    <a:pt x="7282" y="5149"/>
                  </a:cubicBezTo>
                  <a:lnTo>
                    <a:pt x="7282" y="56"/>
                  </a:lnTo>
                  <a:cubicBezTo>
                    <a:pt x="7282" y="19"/>
                    <a:pt x="7264" y="0"/>
                    <a:pt x="7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5151544" y="2042680"/>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55"/>
                    <a:pt x="30196" y="0"/>
                    <a:pt x="29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5148240" y="2039376"/>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2"/>
                    <a:pt x="1040" y="20762"/>
                  </a:cubicBezTo>
                  <a:lnTo>
                    <a:pt x="29705" y="20762"/>
                  </a:lnTo>
                  <a:cubicBezTo>
                    <a:pt x="30280" y="20762"/>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5151544" y="2076076"/>
              <a:ext cx="1807388" cy="1218417"/>
            </a:xfrm>
            <a:custGeom>
              <a:avLst/>
              <a:gdLst/>
              <a:ahLst/>
              <a:cxnLst/>
              <a:rect l="l" t="t" r="r" b="b"/>
              <a:pathLst>
                <a:path w="30632" h="20650" extrusionOk="0">
                  <a:moveTo>
                    <a:pt x="984" y="0"/>
                  </a:moveTo>
                  <a:cubicBezTo>
                    <a:pt x="436" y="0"/>
                    <a:pt x="0" y="464"/>
                    <a:pt x="0" y="1030"/>
                  </a:cubicBezTo>
                  <a:lnTo>
                    <a:pt x="0" y="19620"/>
                  </a:lnTo>
                  <a:cubicBezTo>
                    <a:pt x="0" y="20186"/>
                    <a:pt x="436" y="20650"/>
                    <a:pt x="984" y="20650"/>
                  </a:cubicBezTo>
                  <a:lnTo>
                    <a:pt x="29649" y="20650"/>
                  </a:lnTo>
                  <a:cubicBezTo>
                    <a:pt x="30196" y="20650"/>
                    <a:pt x="30632" y="20186"/>
                    <a:pt x="30632" y="19620"/>
                  </a:cubicBezTo>
                  <a:lnTo>
                    <a:pt x="30632" y="1030"/>
                  </a:lnTo>
                  <a:cubicBezTo>
                    <a:pt x="30632" y="464"/>
                    <a:pt x="30196" y="0"/>
                    <a:pt x="29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5148240" y="2072771"/>
              <a:ext cx="1813996" cy="1225026"/>
            </a:xfrm>
            <a:custGeom>
              <a:avLst/>
              <a:gdLst/>
              <a:ahLst/>
              <a:cxnLst/>
              <a:rect l="l" t="t" r="r" b="b"/>
              <a:pathLst>
                <a:path w="30744" h="20762" extrusionOk="0">
                  <a:moveTo>
                    <a:pt x="29705" y="112"/>
                  </a:moveTo>
                  <a:cubicBezTo>
                    <a:pt x="30215" y="112"/>
                    <a:pt x="30632" y="548"/>
                    <a:pt x="30632" y="1086"/>
                  </a:cubicBezTo>
                  <a:lnTo>
                    <a:pt x="30632" y="19676"/>
                  </a:lnTo>
                  <a:cubicBezTo>
                    <a:pt x="30632" y="20214"/>
                    <a:pt x="30215" y="20650"/>
                    <a:pt x="29705" y="20650"/>
                  </a:cubicBezTo>
                  <a:lnTo>
                    <a:pt x="1040" y="20650"/>
                  </a:lnTo>
                  <a:cubicBezTo>
                    <a:pt x="529" y="20650"/>
                    <a:pt x="112" y="20214"/>
                    <a:pt x="112" y="19676"/>
                  </a:cubicBezTo>
                  <a:lnTo>
                    <a:pt x="112" y="1086"/>
                  </a:lnTo>
                  <a:cubicBezTo>
                    <a:pt x="112" y="548"/>
                    <a:pt x="529" y="112"/>
                    <a:pt x="1040" y="112"/>
                  </a:cubicBezTo>
                  <a:close/>
                  <a:moveTo>
                    <a:pt x="1040" y="0"/>
                  </a:moveTo>
                  <a:cubicBezTo>
                    <a:pt x="464" y="0"/>
                    <a:pt x="1" y="483"/>
                    <a:pt x="1" y="1086"/>
                  </a:cubicBezTo>
                  <a:lnTo>
                    <a:pt x="1" y="19676"/>
                  </a:lnTo>
                  <a:cubicBezTo>
                    <a:pt x="1" y="20279"/>
                    <a:pt x="464" y="20761"/>
                    <a:pt x="1040" y="20761"/>
                  </a:cubicBezTo>
                  <a:lnTo>
                    <a:pt x="29705" y="20761"/>
                  </a:lnTo>
                  <a:cubicBezTo>
                    <a:pt x="30280" y="20761"/>
                    <a:pt x="30744" y="20279"/>
                    <a:pt x="30744" y="19676"/>
                  </a:cubicBezTo>
                  <a:lnTo>
                    <a:pt x="30744" y="1086"/>
                  </a:lnTo>
                  <a:cubicBezTo>
                    <a:pt x="30744" y="483"/>
                    <a:pt x="30280" y="0"/>
                    <a:pt x="29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5254977" y="2195380"/>
              <a:ext cx="1597218" cy="973790"/>
            </a:xfrm>
            <a:custGeom>
              <a:avLst/>
              <a:gdLst/>
              <a:ahLst/>
              <a:cxnLst/>
              <a:rect l="l" t="t" r="r" b="b"/>
              <a:pathLst>
                <a:path w="27070" h="16504" extrusionOk="0">
                  <a:moveTo>
                    <a:pt x="325" y="0"/>
                  </a:moveTo>
                  <a:cubicBezTo>
                    <a:pt x="149" y="0"/>
                    <a:pt x="0" y="149"/>
                    <a:pt x="0" y="334"/>
                  </a:cubicBezTo>
                  <a:lnTo>
                    <a:pt x="0" y="16503"/>
                  </a:lnTo>
                  <a:lnTo>
                    <a:pt x="27070" y="16503"/>
                  </a:lnTo>
                  <a:lnTo>
                    <a:pt x="27070" y="12218"/>
                  </a:lnTo>
                  <a:lnTo>
                    <a:pt x="27070" y="4676"/>
                  </a:lnTo>
                  <a:lnTo>
                    <a:pt x="27070" y="334"/>
                  </a:lnTo>
                  <a:cubicBezTo>
                    <a:pt x="27070" y="149"/>
                    <a:pt x="26921" y="0"/>
                    <a:pt x="26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5251673" y="2192076"/>
              <a:ext cx="1603826" cy="980929"/>
            </a:xfrm>
            <a:custGeom>
              <a:avLst/>
              <a:gdLst/>
              <a:ahLst/>
              <a:cxnLst/>
              <a:rect l="l" t="t" r="r" b="b"/>
              <a:pathLst>
                <a:path w="27182" h="16625" extrusionOk="0">
                  <a:moveTo>
                    <a:pt x="381" y="1"/>
                  </a:moveTo>
                  <a:cubicBezTo>
                    <a:pt x="168" y="1"/>
                    <a:pt x="1" y="177"/>
                    <a:pt x="1" y="390"/>
                  </a:cubicBezTo>
                  <a:lnTo>
                    <a:pt x="1" y="16559"/>
                  </a:lnTo>
                  <a:cubicBezTo>
                    <a:pt x="1" y="16597"/>
                    <a:pt x="29" y="16624"/>
                    <a:pt x="56" y="16624"/>
                  </a:cubicBezTo>
                  <a:lnTo>
                    <a:pt x="27126" y="16624"/>
                  </a:lnTo>
                  <a:cubicBezTo>
                    <a:pt x="27154" y="16624"/>
                    <a:pt x="27182" y="16597"/>
                    <a:pt x="27182" y="16559"/>
                  </a:cubicBezTo>
                  <a:lnTo>
                    <a:pt x="27182" y="12274"/>
                  </a:lnTo>
                  <a:cubicBezTo>
                    <a:pt x="27182" y="12237"/>
                    <a:pt x="27154" y="12218"/>
                    <a:pt x="27126" y="12218"/>
                  </a:cubicBezTo>
                  <a:cubicBezTo>
                    <a:pt x="27089" y="12218"/>
                    <a:pt x="27070" y="12237"/>
                    <a:pt x="27070" y="12274"/>
                  </a:cubicBezTo>
                  <a:lnTo>
                    <a:pt x="27070" y="16504"/>
                  </a:lnTo>
                  <a:lnTo>
                    <a:pt x="121" y="16504"/>
                  </a:lnTo>
                  <a:lnTo>
                    <a:pt x="121" y="390"/>
                  </a:lnTo>
                  <a:cubicBezTo>
                    <a:pt x="121" y="242"/>
                    <a:pt x="233" y="112"/>
                    <a:pt x="381" y="112"/>
                  </a:cubicBezTo>
                  <a:lnTo>
                    <a:pt x="26801" y="112"/>
                  </a:lnTo>
                  <a:cubicBezTo>
                    <a:pt x="26950" y="112"/>
                    <a:pt x="27070" y="242"/>
                    <a:pt x="27070" y="390"/>
                  </a:cubicBezTo>
                  <a:lnTo>
                    <a:pt x="27070" y="4732"/>
                  </a:lnTo>
                  <a:cubicBezTo>
                    <a:pt x="27070" y="4760"/>
                    <a:pt x="27089" y="4787"/>
                    <a:pt x="27126" y="4787"/>
                  </a:cubicBezTo>
                  <a:cubicBezTo>
                    <a:pt x="27154" y="4787"/>
                    <a:pt x="27182" y="4760"/>
                    <a:pt x="27182" y="4732"/>
                  </a:cubicBezTo>
                  <a:lnTo>
                    <a:pt x="27182" y="390"/>
                  </a:lnTo>
                  <a:cubicBezTo>
                    <a:pt x="27182" y="177"/>
                    <a:pt x="27015" y="1"/>
                    <a:pt x="26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6850543" y="2586749"/>
              <a:ext cx="6608" cy="189990"/>
            </a:xfrm>
            <a:custGeom>
              <a:avLst/>
              <a:gdLst/>
              <a:ahLst/>
              <a:cxnLst/>
              <a:rect l="l" t="t" r="r" b="b"/>
              <a:pathLst>
                <a:path w="112" h="3220" extrusionOk="0">
                  <a:moveTo>
                    <a:pt x="56" y="0"/>
                  </a:moveTo>
                  <a:cubicBezTo>
                    <a:pt x="19" y="0"/>
                    <a:pt x="0" y="28"/>
                    <a:pt x="0" y="56"/>
                  </a:cubicBezTo>
                  <a:lnTo>
                    <a:pt x="0" y="3163"/>
                  </a:lnTo>
                  <a:cubicBezTo>
                    <a:pt x="0" y="3201"/>
                    <a:pt x="19" y="3219"/>
                    <a:pt x="56" y="3219"/>
                  </a:cubicBezTo>
                  <a:cubicBezTo>
                    <a:pt x="84" y="3219"/>
                    <a:pt x="111" y="3201"/>
                    <a:pt x="111" y="3163"/>
                  </a:cubicBezTo>
                  <a:lnTo>
                    <a:pt x="111" y="56"/>
                  </a:lnTo>
                  <a:cubicBezTo>
                    <a:pt x="111"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6035531" y="2114369"/>
              <a:ext cx="38883" cy="38352"/>
            </a:xfrm>
            <a:custGeom>
              <a:avLst/>
              <a:gdLst/>
              <a:ahLst/>
              <a:cxnLst/>
              <a:rect l="l" t="t" r="r" b="b"/>
              <a:pathLst>
                <a:path w="659" h="650" extrusionOk="0">
                  <a:moveTo>
                    <a:pt x="334" y="0"/>
                  </a:moveTo>
                  <a:cubicBezTo>
                    <a:pt x="148" y="0"/>
                    <a:pt x="0" y="140"/>
                    <a:pt x="0" y="325"/>
                  </a:cubicBezTo>
                  <a:cubicBezTo>
                    <a:pt x="0" y="511"/>
                    <a:pt x="148" y="650"/>
                    <a:pt x="334" y="650"/>
                  </a:cubicBezTo>
                  <a:cubicBezTo>
                    <a:pt x="520" y="650"/>
                    <a:pt x="659" y="511"/>
                    <a:pt x="659" y="325"/>
                  </a:cubicBezTo>
                  <a:cubicBezTo>
                    <a:pt x="659" y="140"/>
                    <a:pt x="510"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6032227" y="2110533"/>
              <a:ext cx="46023" cy="46023"/>
            </a:xfrm>
            <a:custGeom>
              <a:avLst/>
              <a:gdLst/>
              <a:ahLst/>
              <a:cxnLst/>
              <a:rect l="l" t="t" r="r" b="b"/>
              <a:pathLst>
                <a:path w="780" h="780" extrusionOk="0">
                  <a:moveTo>
                    <a:pt x="390" y="121"/>
                  </a:moveTo>
                  <a:cubicBezTo>
                    <a:pt x="538" y="121"/>
                    <a:pt x="659" y="242"/>
                    <a:pt x="659" y="390"/>
                  </a:cubicBezTo>
                  <a:cubicBezTo>
                    <a:pt x="659" y="538"/>
                    <a:pt x="538" y="659"/>
                    <a:pt x="390" y="659"/>
                  </a:cubicBezTo>
                  <a:cubicBezTo>
                    <a:pt x="242" y="659"/>
                    <a:pt x="121" y="538"/>
                    <a:pt x="121" y="390"/>
                  </a:cubicBezTo>
                  <a:cubicBezTo>
                    <a:pt x="121" y="242"/>
                    <a:pt x="242" y="121"/>
                    <a:pt x="390" y="121"/>
                  </a:cubicBezTo>
                  <a:close/>
                  <a:moveTo>
                    <a:pt x="390" y="0"/>
                  </a:moveTo>
                  <a:cubicBezTo>
                    <a:pt x="177" y="0"/>
                    <a:pt x="0" y="177"/>
                    <a:pt x="0" y="390"/>
                  </a:cubicBezTo>
                  <a:cubicBezTo>
                    <a:pt x="0" y="603"/>
                    <a:pt x="177" y="780"/>
                    <a:pt x="390" y="780"/>
                  </a:cubicBezTo>
                  <a:cubicBezTo>
                    <a:pt x="603" y="780"/>
                    <a:pt x="780" y="603"/>
                    <a:pt x="780" y="390"/>
                  </a:cubicBezTo>
                  <a:cubicBezTo>
                    <a:pt x="780" y="177"/>
                    <a:pt x="603" y="0"/>
                    <a:pt x="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6808356" y="3211239"/>
              <a:ext cx="38942" cy="38942"/>
            </a:xfrm>
            <a:custGeom>
              <a:avLst/>
              <a:gdLst/>
              <a:ahLst/>
              <a:cxnLst/>
              <a:rect l="l" t="t" r="r" b="b"/>
              <a:pathLst>
                <a:path w="660" h="660" extrusionOk="0">
                  <a:moveTo>
                    <a:pt x="335" y="1"/>
                  </a:moveTo>
                  <a:cubicBezTo>
                    <a:pt x="149" y="1"/>
                    <a:pt x="1" y="140"/>
                    <a:pt x="1" y="325"/>
                  </a:cubicBezTo>
                  <a:cubicBezTo>
                    <a:pt x="1" y="511"/>
                    <a:pt x="149" y="659"/>
                    <a:pt x="335" y="659"/>
                  </a:cubicBezTo>
                  <a:cubicBezTo>
                    <a:pt x="511" y="659"/>
                    <a:pt x="659" y="511"/>
                    <a:pt x="659" y="325"/>
                  </a:cubicBezTo>
                  <a:cubicBezTo>
                    <a:pt x="659" y="140"/>
                    <a:pt x="511"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6805111" y="3207404"/>
              <a:ext cx="46023" cy="46082"/>
            </a:xfrm>
            <a:custGeom>
              <a:avLst/>
              <a:gdLst/>
              <a:ahLst/>
              <a:cxnLst/>
              <a:rect l="l" t="t" r="r" b="b"/>
              <a:pathLst>
                <a:path w="780" h="781" extrusionOk="0">
                  <a:moveTo>
                    <a:pt x="390" y="121"/>
                  </a:moveTo>
                  <a:cubicBezTo>
                    <a:pt x="538" y="121"/>
                    <a:pt x="659" y="242"/>
                    <a:pt x="659" y="390"/>
                  </a:cubicBezTo>
                  <a:cubicBezTo>
                    <a:pt x="659" y="539"/>
                    <a:pt x="538" y="659"/>
                    <a:pt x="390" y="659"/>
                  </a:cubicBezTo>
                  <a:cubicBezTo>
                    <a:pt x="241" y="659"/>
                    <a:pt x="121" y="539"/>
                    <a:pt x="121" y="390"/>
                  </a:cubicBezTo>
                  <a:cubicBezTo>
                    <a:pt x="121" y="242"/>
                    <a:pt x="241" y="121"/>
                    <a:pt x="390" y="121"/>
                  </a:cubicBezTo>
                  <a:close/>
                  <a:moveTo>
                    <a:pt x="390" y="1"/>
                  </a:moveTo>
                  <a:cubicBezTo>
                    <a:pt x="176" y="1"/>
                    <a:pt x="0" y="177"/>
                    <a:pt x="0" y="390"/>
                  </a:cubicBezTo>
                  <a:cubicBezTo>
                    <a:pt x="0" y="604"/>
                    <a:pt x="176" y="780"/>
                    <a:pt x="390" y="780"/>
                  </a:cubicBezTo>
                  <a:cubicBezTo>
                    <a:pt x="603" y="780"/>
                    <a:pt x="779" y="604"/>
                    <a:pt x="779" y="390"/>
                  </a:cubicBezTo>
                  <a:cubicBezTo>
                    <a:pt x="779" y="177"/>
                    <a:pt x="603"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6741564" y="3219441"/>
              <a:ext cx="22539" cy="21949"/>
            </a:xfrm>
            <a:custGeom>
              <a:avLst/>
              <a:gdLst/>
              <a:ahLst/>
              <a:cxnLst/>
              <a:rect l="l" t="t" r="r" b="b"/>
              <a:pathLst>
                <a:path w="382" h="372" extrusionOk="0">
                  <a:moveTo>
                    <a:pt x="196" y="112"/>
                  </a:moveTo>
                  <a:cubicBezTo>
                    <a:pt x="233" y="112"/>
                    <a:pt x="270" y="149"/>
                    <a:pt x="270" y="186"/>
                  </a:cubicBezTo>
                  <a:cubicBezTo>
                    <a:pt x="270" y="224"/>
                    <a:pt x="233" y="261"/>
                    <a:pt x="196" y="261"/>
                  </a:cubicBezTo>
                  <a:cubicBezTo>
                    <a:pt x="149" y="261"/>
                    <a:pt x="122" y="224"/>
                    <a:pt x="122" y="186"/>
                  </a:cubicBezTo>
                  <a:cubicBezTo>
                    <a:pt x="122" y="149"/>
                    <a:pt x="149" y="112"/>
                    <a:pt x="196" y="112"/>
                  </a:cubicBezTo>
                  <a:close/>
                  <a:moveTo>
                    <a:pt x="196" y="1"/>
                  </a:moveTo>
                  <a:cubicBezTo>
                    <a:pt x="84" y="1"/>
                    <a:pt x="1" y="84"/>
                    <a:pt x="1" y="186"/>
                  </a:cubicBezTo>
                  <a:cubicBezTo>
                    <a:pt x="1" y="289"/>
                    <a:pt x="84" y="372"/>
                    <a:pt x="196" y="372"/>
                  </a:cubicBezTo>
                  <a:cubicBezTo>
                    <a:pt x="298" y="372"/>
                    <a:pt x="381" y="289"/>
                    <a:pt x="381" y="186"/>
                  </a:cubicBezTo>
                  <a:cubicBezTo>
                    <a:pt x="381" y="84"/>
                    <a:pt x="298"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6697253" y="3219441"/>
              <a:ext cx="22480" cy="21949"/>
            </a:xfrm>
            <a:custGeom>
              <a:avLst/>
              <a:gdLst/>
              <a:ahLst/>
              <a:cxnLst/>
              <a:rect l="l" t="t" r="r" b="b"/>
              <a:pathLst>
                <a:path w="381" h="372" extrusionOk="0">
                  <a:moveTo>
                    <a:pt x="195" y="112"/>
                  </a:moveTo>
                  <a:cubicBezTo>
                    <a:pt x="233" y="112"/>
                    <a:pt x="270" y="149"/>
                    <a:pt x="270" y="186"/>
                  </a:cubicBezTo>
                  <a:cubicBezTo>
                    <a:pt x="270" y="224"/>
                    <a:pt x="233" y="261"/>
                    <a:pt x="195" y="261"/>
                  </a:cubicBezTo>
                  <a:cubicBezTo>
                    <a:pt x="149" y="261"/>
                    <a:pt x="121" y="224"/>
                    <a:pt x="121" y="186"/>
                  </a:cubicBezTo>
                  <a:cubicBezTo>
                    <a:pt x="121" y="149"/>
                    <a:pt x="149" y="112"/>
                    <a:pt x="195" y="112"/>
                  </a:cubicBezTo>
                  <a:close/>
                  <a:moveTo>
                    <a:pt x="195" y="1"/>
                  </a:moveTo>
                  <a:cubicBezTo>
                    <a:pt x="84" y="1"/>
                    <a:pt x="1" y="84"/>
                    <a:pt x="1" y="186"/>
                  </a:cubicBezTo>
                  <a:cubicBezTo>
                    <a:pt x="1" y="289"/>
                    <a:pt x="84" y="372"/>
                    <a:pt x="195" y="372"/>
                  </a:cubicBezTo>
                  <a:cubicBezTo>
                    <a:pt x="297" y="372"/>
                    <a:pt x="381" y="289"/>
                    <a:pt x="381" y="186"/>
                  </a:cubicBezTo>
                  <a:cubicBezTo>
                    <a:pt x="381" y="84"/>
                    <a:pt x="29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5844479" y="3294434"/>
              <a:ext cx="421519" cy="77825"/>
            </a:xfrm>
            <a:custGeom>
              <a:avLst/>
              <a:gdLst/>
              <a:ahLst/>
              <a:cxnLst/>
              <a:rect l="l" t="t" r="r" b="b"/>
              <a:pathLst>
                <a:path w="7144" h="1319" extrusionOk="0">
                  <a:moveTo>
                    <a:pt x="0" y="1"/>
                  </a:moveTo>
                  <a:lnTo>
                    <a:pt x="0" y="1318"/>
                  </a:lnTo>
                  <a:lnTo>
                    <a:pt x="7144" y="1318"/>
                  </a:lnTo>
                  <a:lnTo>
                    <a:pt x="7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5841174" y="3291189"/>
              <a:ext cx="428128" cy="84316"/>
            </a:xfrm>
            <a:custGeom>
              <a:avLst/>
              <a:gdLst/>
              <a:ahLst/>
              <a:cxnLst/>
              <a:rect l="l" t="t" r="r" b="b"/>
              <a:pathLst>
                <a:path w="7256" h="1429" extrusionOk="0">
                  <a:moveTo>
                    <a:pt x="7135" y="111"/>
                  </a:moveTo>
                  <a:lnTo>
                    <a:pt x="7135" y="1317"/>
                  </a:lnTo>
                  <a:lnTo>
                    <a:pt x="112" y="1317"/>
                  </a:lnTo>
                  <a:lnTo>
                    <a:pt x="112" y="111"/>
                  </a:lnTo>
                  <a:close/>
                  <a:moveTo>
                    <a:pt x="56" y="0"/>
                  </a:moveTo>
                  <a:cubicBezTo>
                    <a:pt x="29" y="0"/>
                    <a:pt x="1" y="28"/>
                    <a:pt x="1" y="56"/>
                  </a:cubicBezTo>
                  <a:lnTo>
                    <a:pt x="1" y="1373"/>
                  </a:lnTo>
                  <a:cubicBezTo>
                    <a:pt x="1" y="1401"/>
                    <a:pt x="29" y="1429"/>
                    <a:pt x="56" y="1429"/>
                  </a:cubicBezTo>
                  <a:lnTo>
                    <a:pt x="7200" y="1429"/>
                  </a:lnTo>
                  <a:cubicBezTo>
                    <a:pt x="7227" y="1429"/>
                    <a:pt x="7255" y="1401"/>
                    <a:pt x="7255" y="1373"/>
                  </a:cubicBezTo>
                  <a:lnTo>
                    <a:pt x="7255" y="56"/>
                  </a:lnTo>
                  <a:cubicBezTo>
                    <a:pt x="7255" y="28"/>
                    <a:pt x="7227" y="0"/>
                    <a:pt x="7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5257691" y="3542955"/>
              <a:ext cx="1595094" cy="130869"/>
            </a:xfrm>
            <a:custGeom>
              <a:avLst/>
              <a:gdLst/>
              <a:ahLst/>
              <a:cxnLst/>
              <a:rect l="l" t="t" r="r" b="b"/>
              <a:pathLst>
                <a:path w="27034" h="2218" extrusionOk="0">
                  <a:moveTo>
                    <a:pt x="2218" y="0"/>
                  </a:moveTo>
                  <a:cubicBezTo>
                    <a:pt x="1429" y="38"/>
                    <a:pt x="724" y="492"/>
                    <a:pt x="446" y="1160"/>
                  </a:cubicBezTo>
                  <a:lnTo>
                    <a:pt x="1" y="2218"/>
                  </a:lnTo>
                  <a:lnTo>
                    <a:pt x="27033" y="2218"/>
                  </a:lnTo>
                  <a:cubicBezTo>
                    <a:pt x="27033" y="1522"/>
                    <a:pt x="26653" y="900"/>
                    <a:pt x="26059" y="492"/>
                  </a:cubicBezTo>
                  <a:cubicBezTo>
                    <a:pt x="26031" y="474"/>
                    <a:pt x="26003" y="455"/>
                    <a:pt x="25976" y="436"/>
                  </a:cubicBezTo>
                  <a:cubicBezTo>
                    <a:pt x="25540" y="158"/>
                    <a:pt x="25002" y="0"/>
                    <a:pt x="244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5253856" y="3539120"/>
              <a:ext cx="1602764" cy="138540"/>
            </a:xfrm>
            <a:custGeom>
              <a:avLst/>
              <a:gdLst/>
              <a:ahLst/>
              <a:cxnLst/>
              <a:rect l="l" t="t" r="r" b="b"/>
              <a:pathLst>
                <a:path w="27164" h="2348" extrusionOk="0">
                  <a:moveTo>
                    <a:pt x="24482" y="121"/>
                  </a:moveTo>
                  <a:cubicBezTo>
                    <a:pt x="25029" y="121"/>
                    <a:pt x="25558" y="270"/>
                    <a:pt x="26004" y="548"/>
                  </a:cubicBezTo>
                  <a:lnTo>
                    <a:pt x="26031" y="566"/>
                  </a:lnTo>
                  <a:cubicBezTo>
                    <a:pt x="26050" y="576"/>
                    <a:pt x="26068" y="585"/>
                    <a:pt x="26087" y="603"/>
                  </a:cubicBezTo>
                  <a:cubicBezTo>
                    <a:pt x="26681" y="1002"/>
                    <a:pt x="27024" y="1596"/>
                    <a:pt x="27043" y="2227"/>
                  </a:cubicBezTo>
                  <a:lnTo>
                    <a:pt x="149" y="2227"/>
                  </a:lnTo>
                  <a:lnTo>
                    <a:pt x="558" y="1244"/>
                  </a:lnTo>
                  <a:cubicBezTo>
                    <a:pt x="836" y="603"/>
                    <a:pt x="1504" y="158"/>
                    <a:pt x="2283" y="121"/>
                  </a:cubicBezTo>
                  <a:close/>
                  <a:moveTo>
                    <a:pt x="2385" y="0"/>
                  </a:moveTo>
                  <a:cubicBezTo>
                    <a:pt x="2348" y="0"/>
                    <a:pt x="2320" y="10"/>
                    <a:pt x="2292" y="10"/>
                  </a:cubicBezTo>
                  <a:lnTo>
                    <a:pt x="2274" y="10"/>
                  </a:lnTo>
                  <a:cubicBezTo>
                    <a:pt x="1457" y="47"/>
                    <a:pt x="743" y="511"/>
                    <a:pt x="456" y="1197"/>
                  </a:cubicBezTo>
                  <a:lnTo>
                    <a:pt x="10" y="2264"/>
                  </a:lnTo>
                  <a:cubicBezTo>
                    <a:pt x="1" y="2283"/>
                    <a:pt x="1" y="2301"/>
                    <a:pt x="10" y="2320"/>
                  </a:cubicBezTo>
                  <a:cubicBezTo>
                    <a:pt x="29" y="2338"/>
                    <a:pt x="47" y="2347"/>
                    <a:pt x="66" y="2347"/>
                  </a:cubicBezTo>
                  <a:lnTo>
                    <a:pt x="27098" y="2347"/>
                  </a:lnTo>
                  <a:cubicBezTo>
                    <a:pt x="27135" y="2347"/>
                    <a:pt x="27163" y="2320"/>
                    <a:pt x="27163" y="2283"/>
                  </a:cubicBezTo>
                  <a:cubicBezTo>
                    <a:pt x="27163" y="1587"/>
                    <a:pt x="26792" y="937"/>
                    <a:pt x="26152" y="501"/>
                  </a:cubicBezTo>
                  <a:cubicBezTo>
                    <a:pt x="26133" y="492"/>
                    <a:pt x="26115" y="483"/>
                    <a:pt x="26087" y="464"/>
                  </a:cubicBezTo>
                  <a:lnTo>
                    <a:pt x="26068" y="455"/>
                  </a:lnTo>
                  <a:cubicBezTo>
                    <a:pt x="25605" y="158"/>
                    <a:pt x="25057" y="0"/>
                    <a:pt x="24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542573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5422487" y="3569743"/>
              <a:ext cx="119895" cy="44960"/>
            </a:xfrm>
            <a:custGeom>
              <a:avLst/>
              <a:gdLst/>
              <a:ahLst/>
              <a:cxnLst/>
              <a:rect l="l" t="t" r="r" b="b"/>
              <a:pathLst>
                <a:path w="2032"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32" y="706"/>
                  </a:cubicBezTo>
                  <a:lnTo>
                    <a:pt x="2032" y="446"/>
                  </a:lnTo>
                  <a:cubicBezTo>
                    <a:pt x="203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5565334" y="3573047"/>
              <a:ext cx="113345" cy="38352"/>
            </a:xfrm>
            <a:custGeom>
              <a:avLst/>
              <a:gdLst/>
              <a:ahLst/>
              <a:cxnLst/>
              <a:rect l="l" t="t" r="r" b="b"/>
              <a:pathLst>
                <a:path w="1921" h="650" extrusionOk="0">
                  <a:moveTo>
                    <a:pt x="390" y="1"/>
                  </a:moveTo>
                  <a:cubicBezTo>
                    <a:pt x="177" y="1"/>
                    <a:pt x="0" y="177"/>
                    <a:pt x="0" y="390"/>
                  </a:cubicBezTo>
                  <a:lnTo>
                    <a:pt x="0" y="650"/>
                  </a:lnTo>
                  <a:lnTo>
                    <a:pt x="1921" y="650"/>
                  </a:lnTo>
                  <a:lnTo>
                    <a:pt x="1921" y="390"/>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5562030" y="3569743"/>
              <a:ext cx="119954" cy="44960"/>
            </a:xfrm>
            <a:custGeom>
              <a:avLst/>
              <a:gdLst/>
              <a:ahLst/>
              <a:cxnLst/>
              <a:rect l="l" t="t" r="r" b="b"/>
              <a:pathLst>
                <a:path w="2033" h="762" extrusionOk="0">
                  <a:moveTo>
                    <a:pt x="1587" y="122"/>
                  </a:moveTo>
                  <a:cubicBezTo>
                    <a:pt x="1773" y="122"/>
                    <a:pt x="1912" y="261"/>
                    <a:pt x="1912" y="446"/>
                  </a:cubicBezTo>
                  <a:lnTo>
                    <a:pt x="1912" y="650"/>
                  </a:lnTo>
                  <a:lnTo>
                    <a:pt x="121" y="650"/>
                  </a:lnTo>
                  <a:lnTo>
                    <a:pt x="121" y="446"/>
                  </a:lnTo>
                  <a:cubicBezTo>
                    <a:pt x="121" y="261"/>
                    <a:pt x="260" y="122"/>
                    <a:pt x="446" y="122"/>
                  </a:cubicBezTo>
                  <a:close/>
                  <a:moveTo>
                    <a:pt x="446" y="1"/>
                  </a:moveTo>
                  <a:cubicBezTo>
                    <a:pt x="196" y="1"/>
                    <a:pt x="1" y="205"/>
                    <a:pt x="1" y="446"/>
                  </a:cubicBezTo>
                  <a:lnTo>
                    <a:pt x="1" y="706"/>
                  </a:lnTo>
                  <a:cubicBezTo>
                    <a:pt x="1" y="743"/>
                    <a:pt x="29" y="762"/>
                    <a:pt x="56" y="762"/>
                  </a:cubicBezTo>
                  <a:lnTo>
                    <a:pt x="1977" y="762"/>
                  </a:lnTo>
                  <a:cubicBezTo>
                    <a:pt x="2004"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5708712"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5705467" y="3569743"/>
              <a:ext cx="119895" cy="44960"/>
            </a:xfrm>
            <a:custGeom>
              <a:avLst/>
              <a:gdLst/>
              <a:ahLst/>
              <a:cxnLst/>
              <a:rect l="l" t="t" r="r" b="b"/>
              <a:pathLst>
                <a:path w="2032"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5848314" y="3573047"/>
              <a:ext cx="112814" cy="38352"/>
            </a:xfrm>
            <a:custGeom>
              <a:avLst/>
              <a:gdLst/>
              <a:ahLst/>
              <a:cxnLst/>
              <a:rect l="l" t="t" r="r" b="b"/>
              <a:pathLst>
                <a:path w="1912" h="650" extrusionOk="0">
                  <a:moveTo>
                    <a:pt x="381" y="1"/>
                  </a:moveTo>
                  <a:cubicBezTo>
                    <a:pt x="177" y="1"/>
                    <a:pt x="0" y="177"/>
                    <a:pt x="0" y="390"/>
                  </a:cubicBezTo>
                  <a:lnTo>
                    <a:pt x="0" y="650"/>
                  </a:lnTo>
                  <a:lnTo>
                    <a:pt x="1911" y="650"/>
                  </a:lnTo>
                  <a:lnTo>
                    <a:pt x="1911" y="390"/>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5845010" y="3569743"/>
              <a:ext cx="119954" cy="44960"/>
            </a:xfrm>
            <a:custGeom>
              <a:avLst/>
              <a:gdLst/>
              <a:ahLst/>
              <a:cxnLst/>
              <a:rect l="l" t="t" r="r" b="b"/>
              <a:pathLst>
                <a:path w="2033" h="762" extrusionOk="0">
                  <a:moveTo>
                    <a:pt x="1587" y="122"/>
                  </a:moveTo>
                  <a:cubicBezTo>
                    <a:pt x="1763"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6" y="762"/>
                  </a:cubicBezTo>
                  <a:lnTo>
                    <a:pt x="1967" y="762"/>
                  </a:lnTo>
                  <a:cubicBezTo>
                    <a:pt x="2005" y="762"/>
                    <a:pt x="2032" y="743"/>
                    <a:pt x="2032" y="706"/>
                  </a:cubicBezTo>
                  <a:lnTo>
                    <a:pt x="2032" y="446"/>
                  </a:lnTo>
                  <a:cubicBezTo>
                    <a:pt x="2032"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5990099"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5986794"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19" y="762"/>
                    <a:pt x="56" y="762"/>
                  </a:cubicBezTo>
                  <a:lnTo>
                    <a:pt x="1967" y="762"/>
                  </a:lnTo>
                  <a:cubicBezTo>
                    <a:pt x="1995"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12964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6126337" y="3569743"/>
              <a:ext cx="119423" cy="44960"/>
            </a:xfrm>
            <a:custGeom>
              <a:avLst/>
              <a:gdLst/>
              <a:ahLst/>
              <a:cxnLst/>
              <a:rect l="l" t="t" r="r" b="b"/>
              <a:pathLst>
                <a:path w="2024" h="762" extrusionOk="0">
                  <a:moveTo>
                    <a:pt x="1587" y="122"/>
                  </a:moveTo>
                  <a:cubicBezTo>
                    <a:pt x="1764" y="122"/>
                    <a:pt x="1912" y="261"/>
                    <a:pt x="1912" y="446"/>
                  </a:cubicBezTo>
                  <a:lnTo>
                    <a:pt x="1912" y="650"/>
                  </a:lnTo>
                  <a:lnTo>
                    <a:pt x="112" y="650"/>
                  </a:lnTo>
                  <a:lnTo>
                    <a:pt x="112" y="446"/>
                  </a:lnTo>
                  <a:cubicBezTo>
                    <a:pt x="112" y="261"/>
                    <a:pt x="261" y="122"/>
                    <a:pt x="437" y="122"/>
                  </a:cubicBezTo>
                  <a:close/>
                  <a:moveTo>
                    <a:pt x="437" y="1"/>
                  </a:moveTo>
                  <a:cubicBezTo>
                    <a:pt x="196" y="1"/>
                    <a:pt x="1" y="205"/>
                    <a:pt x="1" y="446"/>
                  </a:cubicBezTo>
                  <a:lnTo>
                    <a:pt x="1" y="706"/>
                  </a:lnTo>
                  <a:cubicBezTo>
                    <a:pt x="1" y="743"/>
                    <a:pt x="29" y="762"/>
                    <a:pt x="57" y="762"/>
                  </a:cubicBezTo>
                  <a:lnTo>
                    <a:pt x="1968" y="762"/>
                  </a:lnTo>
                  <a:cubicBezTo>
                    <a:pt x="2005" y="762"/>
                    <a:pt x="2023" y="743"/>
                    <a:pt x="2023" y="706"/>
                  </a:cubicBezTo>
                  <a:lnTo>
                    <a:pt x="2023" y="446"/>
                  </a:lnTo>
                  <a:cubicBezTo>
                    <a:pt x="2023" y="196"/>
                    <a:pt x="1829"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6273078" y="3573047"/>
              <a:ext cx="112814" cy="38352"/>
            </a:xfrm>
            <a:custGeom>
              <a:avLst/>
              <a:gdLst/>
              <a:ahLst/>
              <a:cxnLst/>
              <a:rect l="l" t="t" r="r" b="b"/>
              <a:pathLst>
                <a:path w="1912" h="650" extrusionOk="0">
                  <a:moveTo>
                    <a:pt x="380" y="1"/>
                  </a:moveTo>
                  <a:cubicBezTo>
                    <a:pt x="167" y="1"/>
                    <a:pt x="0" y="177"/>
                    <a:pt x="0" y="390"/>
                  </a:cubicBezTo>
                  <a:lnTo>
                    <a:pt x="0" y="650"/>
                  </a:lnTo>
                  <a:lnTo>
                    <a:pt x="1911" y="650"/>
                  </a:lnTo>
                  <a:lnTo>
                    <a:pt x="1911" y="390"/>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6269243" y="3569743"/>
              <a:ext cx="119895" cy="44960"/>
            </a:xfrm>
            <a:custGeom>
              <a:avLst/>
              <a:gdLst/>
              <a:ahLst/>
              <a:cxnLst/>
              <a:rect l="l" t="t" r="r" b="b"/>
              <a:pathLst>
                <a:path w="2032" h="762" extrusionOk="0">
                  <a:moveTo>
                    <a:pt x="1596" y="122"/>
                  </a:moveTo>
                  <a:cubicBezTo>
                    <a:pt x="1772" y="122"/>
                    <a:pt x="1920" y="261"/>
                    <a:pt x="1920" y="446"/>
                  </a:cubicBezTo>
                  <a:lnTo>
                    <a:pt x="1920" y="650"/>
                  </a:lnTo>
                  <a:lnTo>
                    <a:pt x="121" y="650"/>
                  </a:lnTo>
                  <a:lnTo>
                    <a:pt x="121" y="446"/>
                  </a:lnTo>
                  <a:cubicBezTo>
                    <a:pt x="121" y="261"/>
                    <a:pt x="269" y="122"/>
                    <a:pt x="445" y="122"/>
                  </a:cubicBezTo>
                  <a:close/>
                  <a:moveTo>
                    <a:pt x="445" y="1"/>
                  </a:moveTo>
                  <a:cubicBezTo>
                    <a:pt x="204" y="1"/>
                    <a:pt x="0" y="205"/>
                    <a:pt x="0" y="446"/>
                  </a:cubicBezTo>
                  <a:lnTo>
                    <a:pt x="0" y="706"/>
                  </a:lnTo>
                  <a:cubicBezTo>
                    <a:pt x="0" y="743"/>
                    <a:pt x="28" y="762"/>
                    <a:pt x="65" y="762"/>
                  </a:cubicBezTo>
                  <a:lnTo>
                    <a:pt x="1976" y="762"/>
                  </a:lnTo>
                  <a:cubicBezTo>
                    <a:pt x="2004" y="762"/>
                    <a:pt x="2032" y="743"/>
                    <a:pt x="2032" y="706"/>
                  </a:cubicBezTo>
                  <a:lnTo>
                    <a:pt x="2032" y="446"/>
                  </a:lnTo>
                  <a:cubicBezTo>
                    <a:pt x="2032" y="196"/>
                    <a:pt x="1837"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412621"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6409376" y="3569743"/>
              <a:ext cx="119364" cy="44960"/>
            </a:xfrm>
            <a:custGeom>
              <a:avLst/>
              <a:gdLst/>
              <a:ahLst/>
              <a:cxnLst/>
              <a:rect l="l" t="t" r="r" b="b"/>
              <a:pathLst>
                <a:path w="2023" h="762" extrusionOk="0">
                  <a:moveTo>
                    <a:pt x="1586" y="122"/>
                  </a:moveTo>
                  <a:cubicBezTo>
                    <a:pt x="1763" y="122"/>
                    <a:pt x="1911" y="261"/>
                    <a:pt x="1911" y="446"/>
                  </a:cubicBezTo>
                  <a:lnTo>
                    <a:pt x="1911" y="650"/>
                  </a:lnTo>
                  <a:lnTo>
                    <a:pt x="111" y="650"/>
                  </a:lnTo>
                  <a:lnTo>
                    <a:pt x="111" y="446"/>
                  </a:lnTo>
                  <a:cubicBezTo>
                    <a:pt x="111"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2" y="743"/>
                    <a:pt x="2022" y="706"/>
                  </a:cubicBezTo>
                  <a:lnTo>
                    <a:pt x="2022" y="446"/>
                  </a:lnTo>
                  <a:cubicBezTo>
                    <a:pt x="2022" y="196"/>
                    <a:pt x="1828" y="1"/>
                    <a:pt x="15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6559303" y="3573047"/>
              <a:ext cx="112814" cy="38352"/>
            </a:xfrm>
            <a:custGeom>
              <a:avLst/>
              <a:gdLst/>
              <a:ahLst/>
              <a:cxnLst/>
              <a:rect l="l" t="t" r="r" b="b"/>
              <a:pathLst>
                <a:path w="1912" h="650" extrusionOk="0">
                  <a:moveTo>
                    <a:pt x="381" y="1"/>
                  </a:moveTo>
                  <a:cubicBezTo>
                    <a:pt x="177" y="1"/>
                    <a:pt x="1" y="177"/>
                    <a:pt x="1" y="390"/>
                  </a:cubicBezTo>
                  <a:lnTo>
                    <a:pt x="1" y="650"/>
                  </a:lnTo>
                  <a:lnTo>
                    <a:pt x="1912" y="650"/>
                  </a:lnTo>
                  <a:lnTo>
                    <a:pt x="1912" y="390"/>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6556058" y="3569743"/>
              <a:ext cx="119364" cy="44960"/>
            </a:xfrm>
            <a:custGeom>
              <a:avLst/>
              <a:gdLst/>
              <a:ahLst/>
              <a:cxnLst/>
              <a:rect l="l" t="t" r="r" b="b"/>
              <a:pathLst>
                <a:path w="2023" h="762" extrusionOk="0">
                  <a:moveTo>
                    <a:pt x="1587" y="122"/>
                  </a:moveTo>
                  <a:cubicBezTo>
                    <a:pt x="1763" y="122"/>
                    <a:pt x="1911" y="261"/>
                    <a:pt x="1911" y="446"/>
                  </a:cubicBezTo>
                  <a:lnTo>
                    <a:pt x="1911" y="650"/>
                  </a:lnTo>
                  <a:lnTo>
                    <a:pt x="112" y="650"/>
                  </a:lnTo>
                  <a:lnTo>
                    <a:pt x="112" y="446"/>
                  </a:lnTo>
                  <a:cubicBezTo>
                    <a:pt x="112" y="261"/>
                    <a:pt x="260" y="122"/>
                    <a:pt x="436" y="122"/>
                  </a:cubicBezTo>
                  <a:close/>
                  <a:moveTo>
                    <a:pt x="436" y="1"/>
                  </a:moveTo>
                  <a:cubicBezTo>
                    <a:pt x="195" y="1"/>
                    <a:pt x="0" y="205"/>
                    <a:pt x="0" y="446"/>
                  </a:cubicBezTo>
                  <a:lnTo>
                    <a:pt x="0" y="706"/>
                  </a:lnTo>
                  <a:cubicBezTo>
                    <a:pt x="0" y="743"/>
                    <a:pt x="28" y="762"/>
                    <a:pt x="56" y="762"/>
                  </a:cubicBezTo>
                  <a:lnTo>
                    <a:pt x="1967" y="762"/>
                  </a:lnTo>
                  <a:cubicBezTo>
                    <a:pt x="2004" y="762"/>
                    <a:pt x="2023" y="743"/>
                    <a:pt x="2023" y="706"/>
                  </a:cubicBezTo>
                  <a:lnTo>
                    <a:pt x="2023" y="446"/>
                  </a:lnTo>
                  <a:cubicBezTo>
                    <a:pt x="2023" y="196"/>
                    <a:pt x="1828" y="1"/>
                    <a:pt x="1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535953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5356227"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549907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549582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564251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5639206"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5782053"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5778808"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23"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5923307" y="3599304"/>
              <a:ext cx="113345" cy="38411"/>
            </a:xfrm>
            <a:custGeom>
              <a:avLst/>
              <a:gdLst/>
              <a:ahLst/>
              <a:cxnLst/>
              <a:rect l="l" t="t" r="r" b="b"/>
              <a:pathLst>
                <a:path w="1921" h="651" extrusionOk="0">
                  <a:moveTo>
                    <a:pt x="390" y="1"/>
                  </a:moveTo>
                  <a:cubicBezTo>
                    <a:pt x="177" y="1"/>
                    <a:pt x="0" y="177"/>
                    <a:pt x="0" y="381"/>
                  </a:cubicBezTo>
                  <a:lnTo>
                    <a:pt x="0" y="650"/>
                  </a:lnTo>
                  <a:lnTo>
                    <a:pt x="1921" y="650"/>
                  </a:lnTo>
                  <a:lnTo>
                    <a:pt x="1921" y="381"/>
                  </a:lnTo>
                  <a:cubicBezTo>
                    <a:pt x="192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5920003"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56" y="761"/>
                  </a:cubicBezTo>
                  <a:lnTo>
                    <a:pt x="1977"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6063440"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44"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6060136" y="3596058"/>
              <a:ext cx="119364" cy="44901"/>
            </a:xfrm>
            <a:custGeom>
              <a:avLst/>
              <a:gdLst/>
              <a:ahLst/>
              <a:cxnLst/>
              <a:rect l="l" t="t" r="r" b="b"/>
              <a:pathLst>
                <a:path w="2023"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5"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6206818" y="3599304"/>
              <a:ext cx="112814" cy="38411"/>
            </a:xfrm>
            <a:custGeom>
              <a:avLst/>
              <a:gdLst/>
              <a:ahLst/>
              <a:cxnLst/>
              <a:rect l="l" t="t" r="r" b="b"/>
              <a:pathLst>
                <a:path w="1912" h="651" extrusionOk="0">
                  <a:moveTo>
                    <a:pt x="381" y="1"/>
                  </a:moveTo>
                  <a:cubicBezTo>
                    <a:pt x="168" y="1"/>
                    <a:pt x="1" y="177"/>
                    <a:pt x="1" y="381"/>
                  </a:cubicBezTo>
                  <a:lnTo>
                    <a:pt x="1" y="650"/>
                  </a:lnTo>
                  <a:lnTo>
                    <a:pt x="1912" y="650"/>
                  </a:lnTo>
                  <a:lnTo>
                    <a:pt x="1912" y="381"/>
                  </a:lnTo>
                  <a:cubicBezTo>
                    <a:pt x="1912" y="177"/>
                    <a:pt x="1735" y="1"/>
                    <a:pt x="15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6202982" y="3596058"/>
              <a:ext cx="119954" cy="44901"/>
            </a:xfrm>
            <a:custGeom>
              <a:avLst/>
              <a:gdLst/>
              <a:ahLst/>
              <a:cxnLst/>
              <a:rect l="l" t="t" r="r" b="b"/>
              <a:pathLst>
                <a:path w="2033" h="761" extrusionOk="0">
                  <a:moveTo>
                    <a:pt x="1587" y="112"/>
                  </a:moveTo>
                  <a:cubicBezTo>
                    <a:pt x="1773" y="112"/>
                    <a:pt x="1912" y="260"/>
                    <a:pt x="1912" y="436"/>
                  </a:cubicBezTo>
                  <a:lnTo>
                    <a:pt x="1912" y="650"/>
                  </a:lnTo>
                  <a:lnTo>
                    <a:pt x="121" y="650"/>
                  </a:lnTo>
                  <a:lnTo>
                    <a:pt x="121" y="436"/>
                  </a:lnTo>
                  <a:cubicBezTo>
                    <a:pt x="121" y="260"/>
                    <a:pt x="260" y="112"/>
                    <a:pt x="446" y="112"/>
                  </a:cubicBezTo>
                  <a:close/>
                  <a:moveTo>
                    <a:pt x="446" y="0"/>
                  </a:moveTo>
                  <a:cubicBezTo>
                    <a:pt x="205" y="0"/>
                    <a:pt x="1" y="195"/>
                    <a:pt x="1" y="436"/>
                  </a:cubicBezTo>
                  <a:lnTo>
                    <a:pt x="1" y="705"/>
                  </a:lnTo>
                  <a:cubicBezTo>
                    <a:pt x="1" y="733"/>
                    <a:pt x="29" y="761"/>
                    <a:pt x="66" y="761"/>
                  </a:cubicBezTo>
                  <a:lnTo>
                    <a:pt x="1977" y="761"/>
                  </a:lnTo>
                  <a:cubicBezTo>
                    <a:pt x="2004" y="761"/>
                    <a:pt x="2032" y="733"/>
                    <a:pt x="2032" y="705"/>
                  </a:cubicBezTo>
                  <a:lnTo>
                    <a:pt x="2032" y="436"/>
                  </a:lnTo>
                  <a:cubicBezTo>
                    <a:pt x="2032" y="195"/>
                    <a:pt x="1838"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6346419"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6342584" y="3596058"/>
              <a:ext cx="119895" cy="44901"/>
            </a:xfrm>
            <a:custGeom>
              <a:avLst/>
              <a:gdLst/>
              <a:ahLst/>
              <a:cxnLst/>
              <a:rect l="l" t="t" r="r" b="b"/>
              <a:pathLst>
                <a:path w="2032" h="761" extrusionOk="0">
                  <a:moveTo>
                    <a:pt x="1596" y="112"/>
                  </a:moveTo>
                  <a:cubicBezTo>
                    <a:pt x="1772" y="112"/>
                    <a:pt x="1921" y="260"/>
                    <a:pt x="1921" y="436"/>
                  </a:cubicBezTo>
                  <a:lnTo>
                    <a:pt x="1921" y="650"/>
                  </a:lnTo>
                  <a:lnTo>
                    <a:pt x="121" y="650"/>
                  </a:lnTo>
                  <a:lnTo>
                    <a:pt x="121" y="436"/>
                  </a:lnTo>
                  <a:cubicBezTo>
                    <a:pt x="121" y="260"/>
                    <a:pt x="269" y="112"/>
                    <a:pt x="446" y="112"/>
                  </a:cubicBezTo>
                  <a:close/>
                  <a:moveTo>
                    <a:pt x="446" y="0"/>
                  </a:moveTo>
                  <a:cubicBezTo>
                    <a:pt x="204" y="0"/>
                    <a:pt x="0" y="195"/>
                    <a:pt x="0" y="436"/>
                  </a:cubicBezTo>
                  <a:lnTo>
                    <a:pt x="0" y="705"/>
                  </a:lnTo>
                  <a:cubicBezTo>
                    <a:pt x="0" y="733"/>
                    <a:pt x="28" y="761"/>
                    <a:pt x="65" y="761"/>
                  </a:cubicBezTo>
                  <a:lnTo>
                    <a:pt x="1976" y="761"/>
                  </a:lnTo>
                  <a:cubicBezTo>
                    <a:pt x="2004" y="761"/>
                    <a:pt x="2032" y="733"/>
                    <a:pt x="2032" y="705"/>
                  </a:cubicBezTo>
                  <a:lnTo>
                    <a:pt x="2032" y="436"/>
                  </a:lnTo>
                  <a:cubicBezTo>
                    <a:pt x="2032" y="195"/>
                    <a:pt x="183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6493101" y="3599304"/>
              <a:ext cx="112814" cy="38411"/>
            </a:xfrm>
            <a:custGeom>
              <a:avLst/>
              <a:gdLst/>
              <a:ahLst/>
              <a:cxnLst/>
              <a:rect l="l" t="t" r="r" b="b"/>
              <a:pathLst>
                <a:path w="1912" h="651" extrusionOk="0">
                  <a:moveTo>
                    <a:pt x="381" y="1"/>
                  </a:moveTo>
                  <a:cubicBezTo>
                    <a:pt x="167" y="1"/>
                    <a:pt x="0" y="177"/>
                    <a:pt x="0" y="381"/>
                  </a:cubicBezTo>
                  <a:lnTo>
                    <a:pt x="0" y="650"/>
                  </a:lnTo>
                  <a:lnTo>
                    <a:pt x="1911" y="650"/>
                  </a:lnTo>
                  <a:lnTo>
                    <a:pt x="1911" y="381"/>
                  </a:lnTo>
                  <a:cubicBezTo>
                    <a:pt x="1911" y="177"/>
                    <a:pt x="1735" y="1"/>
                    <a:pt x="1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6489797" y="3596058"/>
              <a:ext cx="119423" cy="44901"/>
            </a:xfrm>
            <a:custGeom>
              <a:avLst/>
              <a:gdLst/>
              <a:ahLst/>
              <a:cxnLst/>
              <a:rect l="l" t="t" r="r" b="b"/>
              <a:pathLst>
                <a:path w="2024" h="761" extrusionOk="0">
                  <a:moveTo>
                    <a:pt x="1587" y="112"/>
                  </a:moveTo>
                  <a:cubicBezTo>
                    <a:pt x="1763" y="112"/>
                    <a:pt x="1912" y="260"/>
                    <a:pt x="1912" y="436"/>
                  </a:cubicBezTo>
                  <a:lnTo>
                    <a:pt x="1912" y="650"/>
                  </a:lnTo>
                  <a:lnTo>
                    <a:pt x="112" y="650"/>
                  </a:lnTo>
                  <a:lnTo>
                    <a:pt x="112" y="436"/>
                  </a:lnTo>
                  <a:cubicBezTo>
                    <a:pt x="112" y="260"/>
                    <a:pt x="260" y="112"/>
                    <a:pt x="437" y="112"/>
                  </a:cubicBezTo>
                  <a:close/>
                  <a:moveTo>
                    <a:pt x="437" y="0"/>
                  </a:moveTo>
                  <a:cubicBezTo>
                    <a:pt x="196" y="0"/>
                    <a:pt x="1" y="195"/>
                    <a:pt x="1" y="436"/>
                  </a:cubicBezTo>
                  <a:lnTo>
                    <a:pt x="1" y="705"/>
                  </a:lnTo>
                  <a:cubicBezTo>
                    <a:pt x="1" y="733"/>
                    <a:pt x="19" y="761"/>
                    <a:pt x="56" y="761"/>
                  </a:cubicBezTo>
                  <a:lnTo>
                    <a:pt x="1967" y="761"/>
                  </a:lnTo>
                  <a:cubicBezTo>
                    <a:pt x="1995" y="761"/>
                    <a:pt x="2023" y="733"/>
                    <a:pt x="2023" y="705"/>
                  </a:cubicBezTo>
                  <a:lnTo>
                    <a:pt x="2023" y="436"/>
                  </a:lnTo>
                  <a:cubicBezTo>
                    <a:pt x="2023"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6632644" y="3599304"/>
              <a:ext cx="112814" cy="38411"/>
            </a:xfrm>
            <a:custGeom>
              <a:avLst/>
              <a:gdLst/>
              <a:ahLst/>
              <a:cxnLst/>
              <a:rect l="l" t="t" r="r" b="b"/>
              <a:pathLst>
                <a:path w="1912" h="651" extrusionOk="0">
                  <a:moveTo>
                    <a:pt x="381" y="1"/>
                  </a:moveTo>
                  <a:cubicBezTo>
                    <a:pt x="177" y="1"/>
                    <a:pt x="1" y="177"/>
                    <a:pt x="1" y="381"/>
                  </a:cubicBezTo>
                  <a:lnTo>
                    <a:pt x="1" y="650"/>
                  </a:lnTo>
                  <a:lnTo>
                    <a:pt x="1912" y="650"/>
                  </a:lnTo>
                  <a:lnTo>
                    <a:pt x="1912" y="381"/>
                  </a:lnTo>
                  <a:cubicBezTo>
                    <a:pt x="1912" y="177"/>
                    <a:pt x="1745" y="1"/>
                    <a:pt x="1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6629399" y="3596058"/>
              <a:ext cx="119895" cy="44901"/>
            </a:xfrm>
            <a:custGeom>
              <a:avLst/>
              <a:gdLst/>
              <a:ahLst/>
              <a:cxnLst/>
              <a:rect l="l" t="t" r="r" b="b"/>
              <a:pathLst>
                <a:path w="2032" h="761" extrusionOk="0">
                  <a:moveTo>
                    <a:pt x="1587" y="112"/>
                  </a:moveTo>
                  <a:cubicBezTo>
                    <a:pt x="1763" y="112"/>
                    <a:pt x="1911" y="260"/>
                    <a:pt x="1911" y="436"/>
                  </a:cubicBezTo>
                  <a:lnTo>
                    <a:pt x="1911" y="650"/>
                  </a:lnTo>
                  <a:lnTo>
                    <a:pt x="112" y="650"/>
                  </a:lnTo>
                  <a:lnTo>
                    <a:pt x="112" y="436"/>
                  </a:lnTo>
                  <a:cubicBezTo>
                    <a:pt x="112" y="260"/>
                    <a:pt x="260" y="112"/>
                    <a:pt x="436" y="112"/>
                  </a:cubicBezTo>
                  <a:close/>
                  <a:moveTo>
                    <a:pt x="436" y="0"/>
                  </a:moveTo>
                  <a:cubicBezTo>
                    <a:pt x="195" y="0"/>
                    <a:pt x="0" y="195"/>
                    <a:pt x="0" y="436"/>
                  </a:cubicBezTo>
                  <a:lnTo>
                    <a:pt x="0" y="705"/>
                  </a:lnTo>
                  <a:cubicBezTo>
                    <a:pt x="0" y="733"/>
                    <a:pt x="28" y="761"/>
                    <a:pt x="56" y="761"/>
                  </a:cubicBezTo>
                  <a:lnTo>
                    <a:pt x="1967" y="761"/>
                  </a:lnTo>
                  <a:cubicBezTo>
                    <a:pt x="2004" y="761"/>
                    <a:pt x="2032" y="733"/>
                    <a:pt x="2032" y="705"/>
                  </a:cubicBezTo>
                  <a:lnTo>
                    <a:pt x="2032" y="436"/>
                  </a:lnTo>
                  <a:cubicBezTo>
                    <a:pt x="2032" y="195"/>
                    <a:pt x="1828" y="0"/>
                    <a:pt x="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5370447" y="2293916"/>
              <a:ext cx="907057" cy="792060"/>
            </a:xfrm>
            <a:custGeom>
              <a:avLst/>
              <a:gdLst/>
              <a:ahLst/>
              <a:cxnLst/>
              <a:rect l="l" t="t" r="r" b="b"/>
              <a:pathLst>
                <a:path w="15373" h="13424" extrusionOk="0">
                  <a:moveTo>
                    <a:pt x="465" y="0"/>
                  </a:moveTo>
                  <a:cubicBezTo>
                    <a:pt x="214" y="0"/>
                    <a:pt x="1" y="213"/>
                    <a:pt x="1" y="464"/>
                  </a:cubicBezTo>
                  <a:lnTo>
                    <a:pt x="1" y="12960"/>
                  </a:lnTo>
                  <a:cubicBezTo>
                    <a:pt x="1" y="13210"/>
                    <a:pt x="214" y="13423"/>
                    <a:pt x="465" y="13423"/>
                  </a:cubicBezTo>
                  <a:lnTo>
                    <a:pt x="14909" y="13423"/>
                  </a:lnTo>
                  <a:cubicBezTo>
                    <a:pt x="15168" y="13423"/>
                    <a:pt x="15372" y="13210"/>
                    <a:pt x="15372" y="12960"/>
                  </a:cubicBezTo>
                  <a:lnTo>
                    <a:pt x="15372" y="464"/>
                  </a:lnTo>
                  <a:cubicBezTo>
                    <a:pt x="15372" y="204"/>
                    <a:pt x="15168" y="0"/>
                    <a:pt x="14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5367201" y="2290611"/>
              <a:ext cx="913606" cy="798668"/>
            </a:xfrm>
            <a:custGeom>
              <a:avLst/>
              <a:gdLst/>
              <a:ahLst/>
              <a:cxnLst/>
              <a:rect l="l" t="t" r="r" b="b"/>
              <a:pathLst>
                <a:path w="15484" h="13536" extrusionOk="0">
                  <a:moveTo>
                    <a:pt x="14964" y="112"/>
                  </a:moveTo>
                  <a:cubicBezTo>
                    <a:pt x="15186" y="112"/>
                    <a:pt x="15372" y="297"/>
                    <a:pt x="15372" y="520"/>
                  </a:cubicBezTo>
                  <a:lnTo>
                    <a:pt x="15372" y="13016"/>
                  </a:lnTo>
                  <a:cubicBezTo>
                    <a:pt x="15372" y="13238"/>
                    <a:pt x="15186" y="13414"/>
                    <a:pt x="14964" y="13414"/>
                  </a:cubicBezTo>
                  <a:lnTo>
                    <a:pt x="520" y="13414"/>
                  </a:lnTo>
                  <a:cubicBezTo>
                    <a:pt x="297" y="13414"/>
                    <a:pt x="112" y="13238"/>
                    <a:pt x="112" y="13016"/>
                  </a:cubicBezTo>
                  <a:lnTo>
                    <a:pt x="112" y="520"/>
                  </a:lnTo>
                  <a:cubicBezTo>
                    <a:pt x="112" y="297"/>
                    <a:pt x="297" y="112"/>
                    <a:pt x="520" y="112"/>
                  </a:cubicBezTo>
                  <a:close/>
                  <a:moveTo>
                    <a:pt x="520" y="0"/>
                  </a:moveTo>
                  <a:cubicBezTo>
                    <a:pt x="232" y="0"/>
                    <a:pt x="0" y="232"/>
                    <a:pt x="0" y="520"/>
                  </a:cubicBezTo>
                  <a:lnTo>
                    <a:pt x="0" y="13016"/>
                  </a:lnTo>
                  <a:cubicBezTo>
                    <a:pt x="0" y="13303"/>
                    <a:pt x="232" y="13535"/>
                    <a:pt x="520" y="13535"/>
                  </a:cubicBezTo>
                  <a:lnTo>
                    <a:pt x="14964" y="13535"/>
                  </a:lnTo>
                  <a:cubicBezTo>
                    <a:pt x="15251" y="13535"/>
                    <a:pt x="15483" y="13303"/>
                    <a:pt x="15483" y="13016"/>
                  </a:cubicBez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5370447" y="2293916"/>
              <a:ext cx="907057" cy="72279"/>
            </a:xfrm>
            <a:custGeom>
              <a:avLst/>
              <a:gdLst/>
              <a:ahLst/>
              <a:cxnLst/>
              <a:rect l="l" t="t" r="r" b="b"/>
              <a:pathLst>
                <a:path w="15373" h="1225" extrusionOk="0">
                  <a:moveTo>
                    <a:pt x="465" y="0"/>
                  </a:moveTo>
                  <a:cubicBezTo>
                    <a:pt x="214" y="0"/>
                    <a:pt x="1" y="204"/>
                    <a:pt x="1" y="464"/>
                  </a:cubicBezTo>
                  <a:lnTo>
                    <a:pt x="1" y="1225"/>
                  </a:lnTo>
                  <a:lnTo>
                    <a:pt x="15372" y="1225"/>
                  </a:lnTo>
                  <a:lnTo>
                    <a:pt x="15372" y="464"/>
                  </a:lnTo>
                  <a:cubicBezTo>
                    <a:pt x="15372" y="204"/>
                    <a:pt x="15168" y="0"/>
                    <a:pt x="14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5367201" y="2290611"/>
              <a:ext cx="913606" cy="78887"/>
            </a:xfrm>
            <a:custGeom>
              <a:avLst/>
              <a:gdLst/>
              <a:ahLst/>
              <a:cxnLst/>
              <a:rect l="l" t="t" r="r" b="b"/>
              <a:pathLst>
                <a:path w="15484" h="1337" extrusionOk="0">
                  <a:moveTo>
                    <a:pt x="14964" y="112"/>
                  </a:moveTo>
                  <a:cubicBezTo>
                    <a:pt x="15186" y="112"/>
                    <a:pt x="15372" y="297"/>
                    <a:pt x="15372" y="520"/>
                  </a:cubicBezTo>
                  <a:lnTo>
                    <a:pt x="15372" y="1225"/>
                  </a:lnTo>
                  <a:lnTo>
                    <a:pt x="112" y="1225"/>
                  </a:lnTo>
                  <a:lnTo>
                    <a:pt x="112" y="520"/>
                  </a:lnTo>
                  <a:cubicBezTo>
                    <a:pt x="112" y="297"/>
                    <a:pt x="297" y="112"/>
                    <a:pt x="520" y="112"/>
                  </a:cubicBezTo>
                  <a:close/>
                  <a:moveTo>
                    <a:pt x="520" y="0"/>
                  </a:moveTo>
                  <a:cubicBezTo>
                    <a:pt x="232" y="0"/>
                    <a:pt x="0" y="232"/>
                    <a:pt x="0" y="520"/>
                  </a:cubicBezTo>
                  <a:lnTo>
                    <a:pt x="0" y="1336"/>
                  </a:lnTo>
                  <a:lnTo>
                    <a:pt x="15483" y="1336"/>
                  </a:lnTo>
                  <a:lnTo>
                    <a:pt x="15483" y="520"/>
                  </a:lnTo>
                  <a:cubicBezTo>
                    <a:pt x="15483" y="232"/>
                    <a:pt x="15251" y="0"/>
                    <a:pt x="14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5462433"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86" y="409"/>
                    <a:pt x="112" y="344"/>
                    <a:pt x="112" y="260"/>
                  </a:cubicBezTo>
                  <a:cubicBezTo>
                    <a:pt x="112" y="177"/>
                    <a:pt x="186" y="112"/>
                    <a:pt x="260" y="112"/>
                  </a:cubicBezTo>
                  <a:close/>
                  <a:moveTo>
                    <a:pt x="260" y="1"/>
                  </a:moveTo>
                  <a:cubicBezTo>
                    <a:pt x="121"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55100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12" y="1"/>
                    <a:pt x="0" y="112"/>
                    <a:pt x="0" y="260"/>
                  </a:cubicBezTo>
                  <a:cubicBezTo>
                    <a:pt x="0"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5415348" y="2316868"/>
              <a:ext cx="31272" cy="31272"/>
            </a:xfrm>
            <a:custGeom>
              <a:avLst/>
              <a:gdLst/>
              <a:ahLst/>
              <a:cxnLst/>
              <a:rect l="l" t="t" r="r" b="b"/>
              <a:pathLst>
                <a:path w="530" h="530" extrusionOk="0">
                  <a:moveTo>
                    <a:pt x="260" y="112"/>
                  </a:moveTo>
                  <a:cubicBezTo>
                    <a:pt x="344" y="112"/>
                    <a:pt x="409" y="177"/>
                    <a:pt x="409" y="260"/>
                  </a:cubicBezTo>
                  <a:cubicBezTo>
                    <a:pt x="409" y="344"/>
                    <a:pt x="344" y="409"/>
                    <a:pt x="260" y="409"/>
                  </a:cubicBezTo>
                  <a:cubicBezTo>
                    <a:pt x="177" y="409"/>
                    <a:pt x="112" y="344"/>
                    <a:pt x="112" y="260"/>
                  </a:cubicBezTo>
                  <a:cubicBezTo>
                    <a:pt x="112" y="177"/>
                    <a:pt x="177" y="112"/>
                    <a:pt x="260" y="112"/>
                  </a:cubicBezTo>
                  <a:close/>
                  <a:moveTo>
                    <a:pt x="260" y="1"/>
                  </a:moveTo>
                  <a:cubicBezTo>
                    <a:pt x="121" y="1"/>
                    <a:pt x="1" y="112"/>
                    <a:pt x="1" y="260"/>
                  </a:cubicBezTo>
                  <a:cubicBezTo>
                    <a:pt x="1" y="409"/>
                    <a:pt x="121" y="530"/>
                    <a:pt x="260" y="530"/>
                  </a:cubicBezTo>
                  <a:cubicBezTo>
                    <a:pt x="409" y="530"/>
                    <a:pt x="529" y="409"/>
                    <a:pt x="529" y="260"/>
                  </a:cubicBezTo>
                  <a:cubicBezTo>
                    <a:pt x="529" y="112"/>
                    <a:pt x="409" y="1"/>
                    <a:pt x="2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5458597" y="2489275"/>
              <a:ext cx="556165" cy="7198"/>
            </a:xfrm>
            <a:custGeom>
              <a:avLst/>
              <a:gdLst/>
              <a:ahLst/>
              <a:cxnLst/>
              <a:rect l="l" t="t" r="r" b="b"/>
              <a:pathLst>
                <a:path w="9426" h="122" extrusionOk="0">
                  <a:moveTo>
                    <a:pt x="65" y="1"/>
                  </a:moveTo>
                  <a:cubicBezTo>
                    <a:pt x="28" y="1"/>
                    <a:pt x="0" y="29"/>
                    <a:pt x="0" y="57"/>
                  </a:cubicBezTo>
                  <a:cubicBezTo>
                    <a:pt x="0" y="94"/>
                    <a:pt x="28" y="121"/>
                    <a:pt x="65" y="121"/>
                  </a:cubicBezTo>
                  <a:lnTo>
                    <a:pt x="9370" y="121"/>
                  </a:lnTo>
                  <a:cubicBezTo>
                    <a:pt x="9398" y="121"/>
                    <a:pt x="9426" y="94"/>
                    <a:pt x="9426" y="57"/>
                  </a:cubicBezTo>
                  <a:cubicBezTo>
                    <a:pt x="9426" y="29"/>
                    <a:pt x="9398" y="1"/>
                    <a:pt x="9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5458597" y="2588932"/>
              <a:ext cx="199844" cy="7139"/>
            </a:xfrm>
            <a:custGeom>
              <a:avLst/>
              <a:gdLst/>
              <a:ahLst/>
              <a:cxnLst/>
              <a:rect l="l" t="t" r="r" b="b"/>
              <a:pathLst>
                <a:path w="3387" h="121" extrusionOk="0">
                  <a:moveTo>
                    <a:pt x="65" y="0"/>
                  </a:moveTo>
                  <a:cubicBezTo>
                    <a:pt x="28" y="0"/>
                    <a:pt x="0" y="28"/>
                    <a:pt x="0" y="65"/>
                  </a:cubicBezTo>
                  <a:cubicBezTo>
                    <a:pt x="0" y="93"/>
                    <a:pt x="28" y="121"/>
                    <a:pt x="65" y="121"/>
                  </a:cubicBezTo>
                  <a:lnTo>
                    <a:pt x="3331" y="121"/>
                  </a:lnTo>
                  <a:cubicBezTo>
                    <a:pt x="3359" y="121"/>
                    <a:pt x="3386" y="93"/>
                    <a:pt x="3386" y="65"/>
                  </a:cubicBezTo>
                  <a:cubicBezTo>
                    <a:pt x="3386" y="28"/>
                    <a:pt x="3359" y="0"/>
                    <a:pt x="3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5731192" y="2588932"/>
              <a:ext cx="240851" cy="7139"/>
            </a:xfrm>
            <a:custGeom>
              <a:avLst/>
              <a:gdLst/>
              <a:ahLst/>
              <a:cxnLst/>
              <a:rect l="l" t="t" r="r" b="b"/>
              <a:pathLst>
                <a:path w="4082" h="121" extrusionOk="0">
                  <a:moveTo>
                    <a:pt x="56" y="0"/>
                  </a:moveTo>
                  <a:cubicBezTo>
                    <a:pt x="19" y="0"/>
                    <a:pt x="0" y="28"/>
                    <a:pt x="0" y="65"/>
                  </a:cubicBezTo>
                  <a:cubicBezTo>
                    <a:pt x="0" y="93"/>
                    <a:pt x="19" y="121"/>
                    <a:pt x="56" y="121"/>
                  </a:cubicBezTo>
                  <a:lnTo>
                    <a:pt x="4026" y="121"/>
                  </a:lnTo>
                  <a:cubicBezTo>
                    <a:pt x="4054" y="121"/>
                    <a:pt x="4082" y="93"/>
                    <a:pt x="4082" y="65"/>
                  </a:cubicBezTo>
                  <a:cubicBezTo>
                    <a:pt x="4082" y="28"/>
                    <a:pt x="4054" y="0"/>
                    <a:pt x="4026" y="0"/>
                  </a:cubicBezTo>
                  <a:close/>
                </a:path>
              </a:pathLst>
            </a:custGeom>
            <a:solidFill>
              <a:srgbClr val="7FD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5458597" y="2892150"/>
              <a:ext cx="359094" cy="6608"/>
            </a:xfrm>
            <a:custGeom>
              <a:avLst/>
              <a:gdLst/>
              <a:ahLst/>
              <a:cxnLst/>
              <a:rect l="l" t="t" r="r" b="b"/>
              <a:pathLst>
                <a:path w="6086" h="112" extrusionOk="0">
                  <a:moveTo>
                    <a:pt x="56" y="0"/>
                  </a:moveTo>
                  <a:cubicBezTo>
                    <a:pt x="28" y="0"/>
                    <a:pt x="0" y="19"/>
                    <a:pt x="0" y="56"/>
                  </a:cubicBezTo>
                  <a:cubicBezTo>
                    <a:pt x="0" y="84"/>
                    <a:pt x="28" y="112"/>
                    <a:pt x="56" y="112"/>
                  </a:cubicBezTo>
                  <a:lnTo>
                    <a:pt x="6021" y="112"/>
                  </a:lnTo>
                  <a:cubicBezTo>
                    <a:pt x="6058" y="112"/>
                    <a:pt x="6086" y="84"/>
                    <a:pt x="6086" y="56"/>
                  </a:cubicBezTo>
                  <a:cubicBezTo>
                    <a:pt x="6086" y="19"/>
                    <a:pt x="6058" y="0"/>
                    <a:pt x="6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5458597" y="2694017"/>
              <a:ext cx="561121" cy="6608"/>
            </a:xfrm>
            <a:custGeom>
              <a:avLst/>
              <a:gdLst/>
              <a:ahLst/>
              <a:cxnLst/>
              <a:rect l="l" t="t" r="r" b="b"/>
              <a:pathLst>
                <a:path w="9510" h="112" extrusionOk="0">
                  <a:moveTo>
                    <a:pt x="65" y="0"/>
                  </a:moveTo>
                  <a:cubicBezTo>
                    <a:pt x="28" y="0"/>
                    <a:pt x="0" y="28"/>
                    <a:pt x="0" y="56"/>
                  </a:cubicBezTo>
                  <a:cubicBezTo>
                    <a:pt x="0" y="93"/>
                    <a:pt x="28" y="112"/>
                    <a:pt x="65" y="112"/>
                  </a:cubicBezTo>
                  <a:lnTo>
                    <a:pt x="9444" y="112"/>
                  </a:lnTo>
                  <a:cubicBezTo>
                    <a:pt x="9481" y="112"/>
                    <a:pt x="9509" y="93"/>
                    <a:pt x="9509" y="56"/>
                  </a:cubicBezTo>
                  <a:cubicBezTo>
                    <a:pt x="9509" y="28"/>
                    <a:pt x="9481" y="0"/>
                    <a:pt x="94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5458597" y="2793614"/>
              <a:ext cx="182320" cy="7198"/>
            </a:xfrm>
            <a:custGeom>
              <a:avLst/>
              <a:gdLst/>
              <a:ahLst/>
              <a:cxnLst/>
              <a:rect l="l" t="t" r="r" b="b"/>
              <a:pathLst>
                <a:path w="3090" h="122" extrusionOk="0">
                  <a:moveTo>
                    <a:pt x="56" y="1"/>
                  </a:moveTo>
                  <a:cubicBezTo>
                    <a:pt x="28" y="1"/>
                    <a:pt x="0" y="29"/>
                    <a:pt x="0" y="66"/>
                  </a:cubicBezTo>
                  <a:cubicBezTo>
                    <a:pt x="0" y="93"/>
                    <a:pt x="28" y="121"/>
                    <a:pt x="56" y="121"/>
                  </a:cubicBezTo>
                  <a:lnTo>
                    <a:pt x="3034" y="121"/>
                  </a:lnTo>
                  <a:cubicBezTo>
                    <a:pt x="3071" y="121"/>
                    <a:pt x="3090" y="93"/>
                    <a:pt x="3090" y="66"/>
                  </a:cubicBezTo>
                  <a:cubicBezTo>
                    <a:pt x="3090" y="29"/>
                    <a:pt x="3071"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5688474" y="2793614"/>
              <a:ext cx="326288" cy="7198"/>
            </a:xfrm>
            <a:custGeom>
              <a:avLst/>
              <a:gdLst/>
              <a:ahLst/>
              <a:cxnLst/>
              <a:rect l="l" t="t" r="r" b="b"/>
              <a:pathLst>
                <a:path w="5530" h="122" extrusionOk="0">
                  <a:moveTo>
                    <a:pt x="56" y="1"/>
                  </a:moveTo>
                  <a:cubicBezTo>
                    <a:pt x="19" y="1"/>
                    <a:pt x="1" y="29"/>
                    <a:pt x="1" y="66"/>
                  </a:cubicBezTo>
                  <a:cubicBezTo>
                    <a:pt x="1" y="93"/>
                    <a:pt x="19" y="121"/>
                    <a:pt x="56" y="121"/>
                  </a:cubicBezTo>
                  <a:lnTo>
                    <a:pt x="5474" y="121"/>
                  </a:lnTo>
                  <a:cubicBezTo>
                    <a:pt x="5502" y="121"/>
                    <a:pt x="5530" y="93"/>
                    <a:pt x="5530" y="66"/>
                  </a:cubicBezTo>
                  <a:cubicBezTo>
                    <a:pt x="5530" y="29"/>
                    <a:pt x="5502" y="1"/>
                    <a:pt x="5474" y="1"/>
                  </a:cubicBezTo>
                  <a:close/>
                </a:path>
              </a:pathLst>
            </a:custGeom>
            <a:solidFill>
              <a:srgbClr val="7C55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6337628" y="2408264"/>
              <a:ext cx="409483" cy="672224"/>
            </a:xfrm>
            <a:custGeom>
              <a:avLst/>
              <a:gdLst/>
              <a:ahLst/>
              <a:cxnLst/>
              <a:rect l="l" t="t" r="r" b="b"/>
              <a:pathLst>
                <a:path w="6940" h="11393" extrusionOk="0">
                  <a:moveTo>
                    <a:pt x="103" y="1"/>
                  </a:moveTo>
                  <a:cubicBezTo>
                    <a:pt x="47" y="1"/>
                    <a:pt x="1" y="47"/>
                    <a:pt x="1" y="103"/>
                  </a:cubicBezTo>
                  <a:lnTo>
                    <a:pt x="1" y="11291"/>
                  </a:lnTo>
                  <a:cubicBezTo>
                    <a:pt x="1" y="11346"/>
                    <a:pt x="47" y="11393"/>
                    <a:pt x="103" y="11393"/>
                  </a:cubicBezTo>
                  <a:lnTo>
                    <a:pt x="6847" y="11393"/>
                  </a:lnTo>
                  <a:cubicBezTo>
                    <a:pt x="6903" y="11393"/>
                    <a:pt x="6940" y="11346"/>
                    <a:pt x="6940" y="11291"/>
                  </a:cubicBezTo>
                  <a:lnTo>
                    <a:pt x="6940" y="103"/>
                  </a:lnTo>
                  <a:cubicBezTo>
                    <a:pt x="6940" y="47"/>
                    <a:pt x="6903" y="1"/>
                    <a:pt x="68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6334383" y="2405019"/>
              <a:ext cx="416563" cy="678773"/>
            </a:xfrm>
            <a:custGeom>
              <a:avLst/>
              <a:gdLst/>
              <a:ahLst/>
              <a:cxnLst/>
              <a:rect l="l" t="t" r="r" b="b"/>
              <a:pathLst>
                <a:path w="7060" h="11504" extrusionOk="0">
                  <a:moveTo>
                    <a:pt x="6902" y="121"/>
                  </a:moveTo>
                  <a:cubicBezTo>
                    <a:pt x="6921" y="121"/>
                    <a:pt x="6939" y="130"/>
                    <a:pt x="6939" y="158"/>
                  </a:cubicBezTo>
                  <a:lnTo>
                    <a:pt x="6939" y="11346"/>
                  </a:lnTo>
                  <a:cubicBezTo>
                    <a:pt x="6939" y="11373"/>
                    <a:pt x="6921" y="11392"/>
                    <a:pt x="6902" y="11392"/>
                  </a:cubicBezTo>
                  <a:lnTo>
                    <a:pt x="158" y="11392"/>
                  </a:lnTo>
                  <a:cubicBezTo>
                    <a:pt x="139" y="11392"/>
                    <a:pt x="121" y="11373"/>
                    <a:pt x="121" y="11346"/>
                  </a:cubicBezTo>
                  <a:lnTo>
                    <a:pt x="121" y="158"/>
                  </a:lnTo>
                  <a:cubicBezTo>
                    <a:pt x="121" y="130"/>
                    <a:pt x="139" y="121"/>
                    <a:pt x="158" y="121"/>
                  </a:cubicBezTo>
                  <a:close/>
                  <a:moveTo>
                    <a:pt x="158" y="0"/>
                  </a:moveTo>
                  <a:cubicBezTo>
                    <a:pt x="65" y="0"/>
                    <a:pt x="0" y="65"/>
                    <a:pt x="0" y="158"/>
                  </a:cubicBezTo>
                  <a:lnTo>
                    <a:pt x="0" y="11346"/>
                  </a:lnTo>
                  <a:cubicBezTo>
                    <a:pt x="0" y="11438"/>
                    <a:pt x="74" y="11503"/>
                    <a:pt x="158" y="11503"/>
                  </a:cubicBezTo>
                  <a:lnTo>
                    <a:pt x="6902" y="11503"/>
                  </a:lnTo>
                  <a:cubicBezTo>
                    <a:pt x="6985" y="11503"/>
                    <a:pt x="7060" y="11438"/>
                    <a:pt x="7060" y="11346"/>
                  </a:cubicBezTo>
                  <a:lnTo>
                    <a:pt x="7060" y="158"/>
                  </a:lnTo>
                  <a:cubicBezTo>
                    <a:pt x="7060" y="65"/>
                    <a:pt x="6985" y="0"/>
                    <a:pt x="6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6397280" y="2535829"/>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6558772" y="2535829"/>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6641967" y="2535829"/>
              <a:ext cx="48796" cy="7139"/>
            </a:xfrm>
            <a:custGeom>
              <a:avLst/>
              <a:gdLst/>
              <a:ahLst/>
              <a:cxnLst/>
              <a:rect l="l" t="t" r="r" b="b"/>
              <a:pathLst>
                <a:path w="827" h="121" extrusionOk="0">
                  <a:moveTo>
                    <a:pt x="56" y="0"/>
                  </a:moveTo>
                  <a:cubicBezTo>
                    <a:pt x="19" y="0"/>
                    <a:pt x="1" y="28"/>
                    <a:pt x="1" y="65"/>
                  </a:cubicBezTo>
                  <a:cubicBezTo>
                    <a:pt x="1" y="93"/>
                    <a:pt x="19" y="121"/>
                    <a:pt x="56" y="121"/>
                  </a:cubicBezTo>
                  <a:lnTo>
                    <a:pt x="771" y="121"/>
                  </a:lnTo>
                  <a:cubicBezTo>
                    <a:pt x="798" y="121"/>
                    <a:pt x="826" y="93"/>
                    <a:pt x="826" y="65"/>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6554937" y="2625042"/>
              <a:ext cx="135825" cy="6608"/>
            </a:xfrm>
            <a:custGeom>
              <a:avLst/>
              <a:gdLst/>
              <a:ahLst/>
              <a:cxnLst/>
              <a:rect l="l" t="t" r="r" b="b"/>
              <a:pathLst>
                <a:path w="2302" h="112" extrusionOk="0">
                  <a:moveTo>
                    <a:pt x="56" y="0"/>
                  </a:moveTo>
                  <a:cubicBezTo>
                    <a:pt x="19" y="0"/>
                    <a:pt x="1" y="28"/>
                    <a:pt x="1" y="56"/>
                  </a:cubicBezTo>
                  <a:cubicBezTo>
                    <a:pt x="1" y="93"/>
                    <a:pt x="19" y="112"/>
                    <a:pt x="56" y="112"/>
                  </a:cubicBezTo>
                  <a:lnTo>
                    <a:pt x="2246" y="112"/>
                  </a:lnTo>
                  <a:cubicBezTo>
                    <a:pt x="2273" y="112"/>
                    <a:pt x="2301" y="93"/>
                    <a:pt x="2301" y="56"/>
                  </a:cubicBezTo>
                  <a:cubicBezTo>
                    <a:pt x="2301" y="28"/>
                    <a:pt x="2283"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6476108" y="2625042"/>
              <a:ext cx="53162" cy="6608"/>
            </a:xfrm>
            <a:custGeom>
              <a:avLst/>
              <a:gdLst/>
              <a:ahLst/>
              <a:cxnLst/>
              <a:rect l="l" t="t" r="r" b="b"/>
              <a:pathLst>
                <a:path w="901" h="112" extrusionOk="0">
                  <a:moveTo>
                    <a:pt x="56" y="0"/>
                  </a:moveTo>
                  <a:cubicBezTo>
                    <a:pt x="29" y="0"/>
                    <a:pt x="1" y="28"/>
                    <a:pt x="1" y="56"/>
                  </a:cubicBezTo>
                  <a:cubicBezTo>
                    <a:pt x="1" y="93"/>
                    <a:pt x="29" y="112"/>
                    <a:pt x="56" y="112"/>
                  </a:cubicBezTo>
                  <a:lnTo>
                    <a:pt x="845" y="112"/>
                  </a:lnTo>
                  <a:cubicBezTo>
                    <a:pt x="873" y="112"/>
                    <a:pt x="901" y="93"/>
                    <a:pt x="901" y="56"/>
                  </a:cubicBezTo>
                  <a:cubicBezTo>
                    <a:pt x="901" y="28"/>
                    <a:pt x="873" y="0"/>
                    <a:pt x="8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6397280" y="2625042"/>
              <a:ext cx="48796" cy="6608"/>
            </a:xfrm>
            <a:custGeom>
              <a:avLst/>
              <a:gdLst/>
              <a:ahLst/>
              <a:cxnLst/>
              <a:rect l="l" t="t" r="r" b="b"/>
              <a:pathLst>
                <a:path w="827" h="112" extrusionOk="0">
                  <a:moveTo>
                    <a:pt x="57" y="0"/>
                  </a:moveTo>
                  <a:cubicBezTo>
                    <a:pt x="20" y="0"/>
                    <a:pt x="1" y="28"/>
                    <a:pt x="1" y="56"/>
                  </a:cubicBezTo>
                  <a:cubicBezTo>
                    <a:pt x="1" y="93"/>
                    <a:pt x="20" y="112"/>
                    <a:pt x="57" y="112"/>
                  </a:cubicBezTo>
                  <a:lnTo>
                    <a:pt x="771" y="112"/>
                  </a:lnTo>
                  <a:cubicBezTo>
                    <a:pt x="808" y="112"/>
                    <a:pt x="827" y="93"/>
                    <a:pt x="827" y="56"/>
                  </a:cubicBezTo>
                  <a:cubicBezTo>
                    <a:pt x="827"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6397280" y="2580140"/>
              <a:ext cx="73459" cy="6667"/>
            </a:xfrm>
            <a:custGeom>
              <a:avLst/>
              <a:gdLst/>
              <a:ahLst/>
              <a:cxnLst/>
              <a:rect l="l" t="t" r="r" b="b"/>
              <a:pathLst>
                <a:path w="1245" h="113" extrusionOk="0">
                  <a:moveTo>
                    <a:pt x="57" y="1"/>
                  </a:moveTo>
                  <a:cubicBezTo>
                    <a:pt x="20" y="1"/>
                    <a:pt x="1" y="29"/>
                    <a:pt x="1" y="56"/>
                  </a:cubicBezTo>
                  <a:cubicBezTo>
                    <a:pt x="1" y="94"/>
                    <a:pt x="20" y="112"/>
                    <a:pt x="57" y="112"/>
                  </a:cubicBezTo>
                  <a:lnTo>
                    <a:pt x="1179" y="112"/>
                  </a:lnTo>
                  <a:cubicBezTo>
                    <a:pt x="1216" y="112"/>
                    <a:pt x="1244" y="94"/>
                    <a:pt x="1244" y="56"/>
                  </a:cubicBezTo>
                  <a:cubicBezTo>
                    <a:pt x="1244" y="29"/>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6491980" y="2580140"/>
              <a:ext cx="119954" cy="6667"/>
            </a:xfrm>
            <a:custGeom>
              <a:avLst/>
              <a:gdLst/>
              <a:ahLst/>
              <a:cxnLst/>
              <a:rect l="l" t="t" r="r" b="b"/>
              <a:pathLst>
                <a:path w="2033" h="113" extrusionOk="0">
                  <a:moveTo>
                    <a:pt x="56" y="1"/>
                  </a:moveTo>
                  <a:cubicBezTo>
                    <a:pt x="29" y="1"/>
                    <a:pt x="1" y="29"/>
                    <a:pt x="1" y="56"/>
                  </a:cubicBezTo>
                  <a:cubicBezTo>
                    <a:pt x="1" y="94"/>
                    <a:pt x="29" y="112"/>
                    <a:pt x="56" y="112"/>
                  </a:cubicBezTo>
                  <a:lnTo>
                    <a:pt x="1967" y="112"/>
                  </a:lnTo>
                  <a:cubicBezTo>
                    <a:pt x="2005" y="112"/>
                    <a:pt x="2032" y="94"/>
                    <a:pt x="2032" y="56"/>
                  </a:cubicBezTo>
                  <a:cubicBezTo>
                    <a:pt x="2032" y="29"/>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6641967" y="2580140"/>
              <a:ext cx="48796" cy="6667"/>
            </a:xfrm>
            <a:custGeom>
              <a:avLst/>
              <a:gdLst/>
              <a:ahLst/>
              <a:cxnLst/>
              <a:rect l="l" t="t" r="r" b="b"/>
              <a:pathLst>
                <a:path w="827" h="113" extrusionOk="0">
                  <a:moveTo>
                    <a:pt x="56" y="1"/>
                  </a:moveTo>
                  <a:cubicBezTo>
                    <a:pt x="19" y="1"/>
                    <a:pt x="1" y="29"/>
                    <a:pt x="1" y="56"/>
                  </a:cubicBezTo>
                  <a:cubicBezTo>
                    <a:pt x="1" y="94"/>
                    <a:pt x="19" y="112"/>
                    <a:pt x="56" y="112"/>
                  </a:cubicBezTo>
                  <a:lnTo>
                    <a:pt x="771" y="112"/>
                  </a:lnTo>
                  <a:cubicBezTo>
                    <a:pt x="798" y="112"/>
                    <a:pt x="826" y="94"/>
                    <a:pt x="826" y="56"/>
                  </a:cubicBezTo>
                  <a:cubicBezTo>
                    <a:pt x="826"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6397280" y="2664456"/>
              <a:ext cx="135825" cy="7198"/>
            </a:xfrm>
            <a:custGeom>
              <a:avLst/>
              <a:gdLst/>
              <a:ahLst/>
              <a:cxnLst/>
              <a:rect l="l" t="t" r="r" b="b"/>
              <a:pathLst>
                <a:path w="2302" h="122" extrusionOk="0">
                  <a:moveTo>
                    <a:pt x="57" y="0"/>
                  </a:moveTo>
                  <a:cubicBezTo>
                    <a:pt x="20" y="0"/>
                    <a:pt x="1" y="28"/>
                    <a:pt x="1" y="56"/>
                  </a:cubicBezTo>
                  <a:cubicBezTo>
                    <a:pt x="1" y="93"/>
                    <a:pt x="20" y="121"/>
                    <a:pt x="57" y="121"/>
                  </a:cubicBezTo>
                  <a:lnTo>
                    <a:pt x="2246" y="121"/>
                  </a:lnTo>
                  <a:cubicBezTo>
                    <a:pt x="2274" y="121"/>
                    <a:pt x="2302" y="93"/>
                    <a:pt x="2302" y="56"/>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a:off x="6558772" y="2664456"/>
              <a:ext cx="53162" cy="7198"/>
            </a:xfrm>
            <a:custGeom>
              <a:avLst/>
              <a:gdLst/>
              <a:ahLst/>
              <a:cxnLst/>
              <a:rect l="l" t="t" r="r" b="b"/>
              <a:pathLst>
                <a:path w="901" h="122" extrusionOk="0">
                  <a:moveTo>
                    <a:pt x="56" y="0"/>
                  </a:moveTo>
                  <a:cubicBezTo>
                    <a:pt x="19" y="0"/>
                    <a:pt x="1" y="28"/>
                    <a:pt x="1" y="56"/>
                  </a:cubicBezTo>
                  <a:cubicBezTo>
                    <a:pt x="1" y="93"/>
                    <a:pt x="19" y="121"/>
                    <a:pt x="56" y="121"/>
                  </a:cubicBezTo>
                  <a:lnTo>
                    <a:pt x="835" y="121"/>
                  </a:lnTo>
                  <a:cubicBezTo>
                    <a:pt x="873" y="121"/>
                    <a:pt x="900" y="93"/>
                    <a:pt x="900" y="56"/>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6397280" y="2806772"/>
              <a:ext cx="135825" cy="7139"/>
            </a:xfrm>
            <a:custGeom>
              <a:avLst/>
              <a:gdLst/>
              <a:ahLst/>
              <a:cxnLst/>
              <a:rect l="l" t="t" r="r" b="b"/>
              <a:pathLst>
                <a:path w="2302" h="121" extrusionOk="0">
                  <a:moveTo>
                    <a:pt x="57" y="0"/>
                  </a:moveTo>
                  <a:cubicBezTo>
                    <a:pt x="20" y="0"/>
                    <a:pt x="1" y="28"/>
                    <a:pt x="1" y="65"/>
                  </a:cubicBezTo>
                  <a:cubicBezTo>
                    <a:pt x="1" y="93"/>
                    <a:pt x="20" y="121"/>
                    <a:pt x="57" y="121"/>
                  </a:cubicBezTo>
                  <a:lnTo>
                    <a:pt x="2246" y="121"/>
                  </a:lnTo>
                  <a:cubicBezTo>
                    <a:pt x="2274" y="121"/>
                    <a:pt x="2302" y="93"/>
                    <a:pt x="2302" y="65"/>
                  </a:cubicBezTo>
                  <a:cubicBezTo>
                    <a:pt x="2302" y="28"/>
                    <a:pt x="2274"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6558772" y="2806772"/>
              <a:ext cx="53162" cy="7139"/>
            </a:xfrm>
            <a:custGeom>
              <a:avLst/>
              <a:gdLst/>
              <a:ahLst/>
              <a:cxnLst/>
              <a:rect l="l" t="t" r="r" b="b"/>
              <a:pathLst>
                <a:path w="901" h="121" extrusionOk="0">
                  <a:moveTo>
                    <a:pt x="56" y="0"/>
                  </a:moveTo>
                  <a:cubicBezTo>
                    <a:pt x="19" y="0"/>
                    <a:pt x="1" y="28"/>
                    <a:pt x="1" y="65"/>
                  </a:cubicBezTo>
                  <a:cubicBezTo>
                    <a:pt x="1" y="93"/>
                    <a:pt x="19" y="121"/>
                    <a:pt x="56" y="121"/>
                  </a:cubicBezTo>
                  <a:lnTo>
                    <a:pt x="835" y="121"/>
                  </a:lnTo>
                  <a:cubicBezTo>
                    <a:pt x="873" y="121"/>
                    <a:pt x="900" y="93"/>
                    <a:pt x="900" y="65"/>
                  </a:cubicBezTo>
                  <a:cubicBezTo>
                    <a:pt x="900" y="28"/>
                    <a:pt x="873" y="0"/>
                    <a:pt x="8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6641967" y="2664456"/>
              <a:ext cx="48796" cy="7198"/>
            </a:xfrm>
            <a:custGeom>
              <a:avLst/>
              <a:gdLst/>
              <a:ahLst/>
              <a:cxnLst/>
              <a:rect l="l" t="t" r="r" b="b"/>
              <a:pathLst>
                <a:path w="827" h="122" extrusionOk="0">
                  <a:moveTo>
                    <a:pt x="56" y="0"/>
                  </a:moveTo>
                  <a:cubicBezTo>
                    <a:pt x="19" y="0"/>
                    <a:pt x="1" y="28"/>
                    <a:pt x="1" y="56"/>
                  </a:cubicBezTo>
                  <a:cubicBezTo>
                    <a:pt x="1" y="93"/>
                    <a:pt x="19" y="121"/>
                    <a:pt x="56" y="121"/>
                  </a:cubicBezTo>
                  <a:lnTo>
                    <a:pt x="771" y="121"/>
                  </a:lnTo>
                  <a:cubicBezTo>
                    <a:pt x="798" y="121"/>
                    <a:pt x="826" y="93"/>
                    <a:pt x="826" y="56"/>
                  </a:cubicBezTo>
                  <a:cubicBezTo>
                    <a:pt x="826" y="28"/>
                    <a:pt x="808" y="0"/>
                    <a:pt x="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6554937" y="2753669"/>
              <a:ext cx="135825" cy="6608"/>
            </a:xfrm>
            <a:custGeom>
              <a:avLst/>
              <a:gdLst/>
              <a:ahLst/>
              <a:cxnLst/>
              <a:rect l="l" t="t" r="r" b="b"/>
              <a:pathLst>
                <a:path w="2302" h="112" extrusionOk="0">
                  <a:moveTo>
                    <a:pt x="56" y="1"/>
                  </a:moveTo>
                  <a:cubicBezTo>
                    <a:pt x="19" y="1"/>
                    <a:pt x="1" y="19"/>
                    <a:pt x="1" y="56"/>
                  </a:cubicBezTo>
                  <a:cubicBezTo>
                    <a:pt x="1" y="84"/>
                    <a:pt x="19" y="112"/>
                    <a:pt x="56" y="112"/>
                  </a:cubicBezTo>
                  <a:lnTo>
                    <a:pt x="2246" y="112"/>
                  </a:lnTo>
                  <a:cubicBezTo>
                    <a:pt x="2273" y="112"/>
                    <a:pt x="2301" y="84"/>
                    <a:pt x="2301" y="56"/>
                  </a:cubicBezTo>
                  <a:cubicBezTo>
                    <a:pt x="2301" y="19"/>
                    <a:pt x="2283" y="1"/>
                    <a:pt x="2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6476108" y="2753669"/>
              <a:ext cx="53162" cy="6608"/>
            </a:xfrm>
            <a:custGeom>
              <a:avLst/>
              <a:gdLst/>
              <a:ahLst/>
              <a:cxnLst/>
              <a:rect l="l" t="t" r="r" b="b"/>
              <a:pathLst>
                <a:path w="901" h="112" extrusionOk="0">
                  <a:moveTo>
                    <a:pt x="56" y="1"/>
                  </a:moveTo>
                  <a:cubicBezTo>
                    <a:pt x="29" y="1"/>
                    <a:pt x="1" y="19"/>
                    <a:pt x="1" y="56"/>
                  </a:cubicBezTo>
                  <a:cubicBezTo>
                    <a:pt x="1" y="84"/>
                    <a:pt x="29" y="112"/>
                    <a:pt x="56" y="112"/>
                  </a:cubicBezTo>
                  <a:lnTo>
                    <a:pt x="845" y="112"/>
                  </a:lnTo>
                  <a:cubicBezTo>
                    <a:pt x="873" y="112"/>
                    <a:pt x="901" y="84"/>
                    <a:pt x="901" y="56"/>
                  </a:cubicBezTo>
                  <a:cubicBezTo>
                    <a:pt x="901" y="19"/>
                    <a:pt x="873" y="1"/>
                    <a:pt x="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6397280" y="2753669"/>
              <a:ext cx="48796" cy="6608"/>
            </a:xfrm>
            <a:custGeom>
              <a:avLst/>
              <a:gdLst/>
              <a:ahLst/>
              <a:cxnLst/>
              <a:rect l="l" t="t" r="r" b="b"/>
              <a:pathLst>
                <a:path w="827" h="112" extrusionOk="0">
                  <a:moveTo>
                    <a:pt x="57" y="1"/>
                  </a:moveTo>
                  <a:cubicBezTo>
                    <a:pt x="20" y="1"/>
                    <a:pt x="1" y="19"/>
                    <a:pt x="1" y="56"/>
                  </a:cubicBezTo>
                  <a:cubicBezTo>
                    <a:pt x="1" y="84"/>
                    <a:pt x="20" y="112"/>
                    <a:pt x="57" y="112"/>
                  </a:cubicBezTo>
                  <a:lnTo>
                    <a:pt x="771" y="112"/>
                  </a:lnTo>
                  <a:cubicBezTo>
                    <a:pt x="808" y="112"/>
                    <a:pt x="827" y="84"/>
                    <a:pt x="827" y="56"/>
                  </a:cubicBezTo>
                  <a:cubicBezTo>
                    <a:pt x="827" y="19"/>
                    <a:pt x="808" y="1"/>
                    <a:pt x="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6476108" y="2854919"/>
              <a:ext cx="53162" cy="7198"/>
            </a:xfrm>
            <a:custGeom>
              <a:avLst/>
              <a:gdLst/>
              <a:ahLst/>
              <a:cxnLst/>
              <a:rect l="l" t="t" r="r" b="b"/>
              <a:pathLst>
                <a:path w="901" h="122" extrusionOk="0">
                  <a:moveTo>
                    <a:pt x="56" y="1"/>
                  </a:moveTo>
                  <a:cubicBezTo>
                    <a:pt x="29" y="1"/>
                    <a:pt x="1" y="29"/>
                    <a:pt x="1" y="66"/>
                  </a:cubicBezTo>
                  <a:cubicBezTo>
                    <a:pt x="1" y="93"/>
                    <a:pt x="29" y="121"/>
                    <a:pt x="56" y="121"/>
                  </a:cubicBezTo>
                  <a:lnTo>
                    <a:pt x="845" y="121"/>
                  </a:lnTo>
                  <a:cubicBezTo>
                    <a:pt x="873" y="121"/>
                    <a:pt x="901" y="93"/>
                    <a:pt x="901" y="66"/>
                  </a:cubicBezTo>
                  <a:cubicBezTo>
                    <a:pt x="901" y="29"/>
                    <a:pt x="873"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6397280" y="2854919"/>
              <a:ext cx="48796" cy="7198"/>
            </a:xfrm>
            <a:custGeom>
              <a:avLst/>
              <a:gdLst/>
              <a:ahLst/>
              <a:cxnLst/>
              <a:rect l="l" t="t" r="r" b="b"/>
              <a:pathLst>
                <a:path w="827" h="122" extrusionOk="0">
                  <a:moveTo>
                    <a:pt x="57" y="1"/>
                  </a:moveTo>
                  <a:cubicBezTo>
                    <a:pt x="20" y="1"/>
                    <a:pt x="1" y="29"/>
                    <a:pt x="1" y="66"/>
                  </a:cubicBezTo>
                  <a:cubicBezTo>
                    <a:pt x="1" y="93"/>
                    <a:pt x="20" y="121"/>
                    <a:pt x="57" y="121"/>
                  </a:cubicBezTo>
                  <a:lnTo>
                    <a:pt x="771" y="121"/>
                  </a:lnTo>
                  <a:cubicBezTo>
                    <a:pt x="808" y="121"/>
                    <a:pt x="827" y="93"/>
                    <a:pt x="827" y="66"/>
                  </a:cubicBezTo>
                  <a:cubicBezTo>
                    <a:pt x="827" y="29"/>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6397280" y="2708236"/>
              <a:ext cx="73459" cy="7198"/>
            </a:xfrm>
            <a:custGeom>
              <a:avLst/>
              <a:gdLst/>
              <a:ahLst/>
              <a:cxnLst/>
              <a:rect l="l" t="t" r="r" b="b"/>
              <a:pathLst>
                <a:path w="1245" h="122" extrusionOk="0">
                  <a:moveTo>
                    <a:pt x="57" y="1"/>
                  </a:moveTo>
                  <a:cubicBezTo>
                    <a:pt x="20" y="1"/>
                    <a:pt x="1" y="28"/>
                    <a:pt x="1" y="65"/>
                  </a:cubicBezTo>
                  <a:cubicBezTo>
                    <a:pt x="1" y="93"/>
                    <a:pt x="20" y="121"/>
                    <a:pt x="57" y="121"/>
                  </a:cubicBezTo>
                  <a:lnTo>
                    <a:pt x="1179" y="121"/>
                  </a:lnTo>
                  <a:cubicBezTo>
                    <a:pt x="1216" y="121"/>
                    <a:pt x="1244" y="93"/>
                    <a:pt x="1244" y="65"/>
                  </a:cubicBezTo>
                  <a:cubicBezTo>
                    <a:pt x="1244" y="28"/>
                    <a:pt x="1216"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6491980" y="2708236"/>
              <a:ext cx="119954" cy="7198"/>
            </a:xfrm>
            <a:custGeom>
              <a:avLst/>
              <a:gdLst/>
              <a:ahLst/>
              <a:cxnLst/>
              <a:rect l="l" t="t" r="r" b="b"/>
              <a:pathLst>
                <a:path w="2033" h="122" extrusionOk="0">
                  <a:moveTo>
                    <a:pt x="56" y="1"/>
                  </a:moveTo>
                  <a:cubicBezTo>
                    <a:pt x="29" y="1"/>
                    <a:pt x="1" y="28"/>
                    <a:pt x="1" y="65"/>
                  </a:cubicBezTo>
                  <a:cubicBezTo>
                    <a:pt x="1" y="93"/>
                    <a:pt x="29" y="121"/>
                    <a:pt x="56" y="121"/>
                  </a:cubicBezTo>
                  <a:lnTo>
                    <a:pt x="1967" y="121"/>
                  </a:lnTo>
                  <a:cubicBezTo>
                    <a:pt x="2005" y="121"/>
                    <a:pt x="2032" y="93"/>
                    <a:pt x="2032" y="65"/>
                  </a:cubicBezTo>
                  <a:cubicBezTo>
                    <a:pt x="2032" y="28"/>
                    <a:pt x="200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6641967" y="2708236"/>
              <a:ext cx="48796" cy="7198"/>
            </a:xfrm>
            <a:custGeom>
              <a:avLst/>
              <a:gdLst/>
              <a:ahLst/>
              <a:cxnLst/>
              <a:rect l="l" t="t" r="r" b="b"/>
              <a:pathLst>
                <a:path w="827" h="122" extrusionOk="0">
                  <a:moveTo>
                    <a:pt x="56" y="1"/>
                  </a:moveTo>
                  <a:cubicBezTo>
                    <a:pt x="19" y="1"/>
                    <a:pt x="1" y="28"/>
                    <a:pt x="1" y="65"/>
                  </a:cubicBezTo>
                  <a:cubicBezTo>
                    <a:pt x="1" y="93"/>
                    <a:pt x="19" y="121"/>
                    <a:pt x="56" y="121"/>
                  </a:cubicBezTo>
                  <a:lnTo>
                    <a:pt x="771" y="121"/>
                  </a:lnTo>
                  <a:cubicBezTo>
                    <a:pt x="798" y="121"/>
                    <a:pt x="826" y="93"/>
                    <a:pt x="826" y="65"/>
                  </a:cubicBezTo>
                  <a:cubicBezTo>
                    <a:pt x="826" y="28"/>
                    <a:pt x="808" y="1"/>
                    <a:pt x="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6396218" y="2902534"/>
              <a:ext cx="119895" cy="6667"/>
            </a:xfrm>
            <a:custGeom>
              <a:avLst/>
              <a:gdLst/>
              <a:ahLst/>
              <a:cxnLst/>
              <a:rect l="l" t="t" r="r" b="b"/>
              <a:pathLst>
                <a:path w="2032" h="113" extrusionOk="0">
                  <a:moveTo>
                    <a:pt x="56" y="1"/>
                  </a:moveTo>
                  <a:cubicBezTo>
                    <a:pt x="28" y="1"/>
                    <a:pt x="0" y="29"/>
                    <a:pt x="0" y="56"/>
                  </a:cubicBezTo>
                  <a:cubicBezTo>
                    <a:pt x="0" y="94"/>
                    <a:pt x="28" y="112"/>
                    <a:pt x="56" y="112"/>
                  </a:cubicBezTo>
                  <a:lnTo>
                    <a:pt x="1967" y="112"/>
                  </a:lnTo>
                  <a:cubicBezTo>
                    <a:pt x="2004" y="112"/>
                    <a:pt x="2032" y="94"/>
                    <a:pt x="2032" y="56"/>
                  </a:cubicBezTo>
                  <a:cubicBezTo>
                    <a:pt x="2032" y="29"/>
                    <a:pt x="2004"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6396218" y="2946905"/>
              <a:ext cx="49327" cy="6608"/>
            </a:xfrm>
            <a:custGeom>
              <a:avLst/>
              <a:gdLst/>
              <a:ahLst/>
              <a:cxnLst/>
              <a:rect l="l" t="t" r="r" b="b"/>
              <a:pathLst>
                <a:path w="836" h="112" extrusionOk="0">
                  <a:moveTo>
                    <a:pt x="65" y="0"/>
                  </a:moveTo>
                  <a:cubicBezTo>
                    <a:pt x="28" y="0"/>
                    <a:pt x="0" y="19"/>
                    <a:pt x="0" y="56"/>
                  </a:cubicBezTo>
                  <a:cubicBezTo>
                    <a:pt x="0" y="84"/>
                    <a:pt x="28" y="111"/>
                    <a:pt x="65" y="111"/>
                  </a:cubicBezTo>
                  <a:lnTo>
                    <a:pt x="780" y="111"/>
                  </a:lnTo>
                  <a:cubicBezTo>
                    <a:pt x="807" y="111"/>
                    <a:pt x="835" y="84"/>
                    <a:pt x="835" y="56"/>
                  </a:cubicBezTo>
                  <a:cubicBezTo>
                    <a:pt x="835" y="19"/>
                    <a:pt x="807" y="0"/>
                    <a:pt x="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5656730" y="2411037"/>
              <a:ext cx="707803" cy="605963"/>
            </a:xfrm>
            <a:custGeom>
              <a:avLst/>
              <a:gdLst/>
              <a:ahLst/>
              <a:cxnLst/>
              <a:rect l="l" t="t" r="r" b="b"/>
              <a:pathLst>
                <a:path w="11996" h="10270" extrusionOk="0">
                  <a:moveTo>
                    <a:pt x="566" y="0"/>
                  </a:moveTo>
                  <a:cubicBezTo>
                    <a:pt x="251" y="0"/>
                    <a:pt x="1" y="260"/>
                    <a:pt x="1" y="566"/>
                  </a:cubicBezTo>
                  <a:lnTo>
                    <a:pt x="1" y="9704"/>
                  </a:lnTo>
                  <a:cubicBezTo>
                    <a:pt x="1" y="10010"/>
                    <a:pt x="251" y="10270"/>
                    <a:pt x="566" y="10270"/>
                  </a:cubicBezTo>
                  <a:lnTo>
                    <a:pt x="11429" y="10270"/>
                  </a:lnTo>
                  <a:cubicBezTo>
                    <a:pt x="11745" y="10270"/>
                    <a:pt x="11995" y="10019"/>
                    <a:pt x="11995" y="9704"/>
                  </a:cubicBezTo>
                  <a:lnTo>
                    <a:pt x="11995" y="566"/>
                  </a:lnTo>
                  <a:cubicBezTo>
                    <a:pt x="11995" y="260"/>
                    <a:pt x="11745" y="0"/>
                    <a:pt x="11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5695023" y="2385312"/>
              <a:ext cx="707272" cy="605432"/>
            </a:xfrm>
            <a:custGeom>
              <a:avLst/>
              <a:gdLst/>
              <a:ahLst/>
              <a:cxnLst/>
              <a:rect l="l" t="t" r="r" b="b"/>
              <a:pathLst>
                <a:path w="11987" h="10261" extrusionOk="0">
                  <a:moveTo>
                    <a:pt x="567" y="0"/>
                  </a:moveTo>
                  <a:cubicBezTo>
                    <a:pt x="251" y="0"/>
                    <a:pt x="1" y="251"/>
                    <a:pt x="1" y="566"/>
                  </a:cubicBezTo>
                  <a:lnTo>
                    <a:pt x="1" y="9694"/>
                  </a:lnTo>
                  <a:cubicBezTo>
                    <a:pt x="1" y="10010"/>
                    <a:pt x="251" y="10260"/>
                    <a:pt x="567" y="10260"/>
                  </a:cubicBezTo>
                  <a:lnTo>
                    <a:pt x="11430" y="10260"/>
                  </a:lnTo>
                  <a:cubicBezTo>
                    <a:pt x="11736" y="10260"/>
                    <a:pt x="11986" y="10010"/>
                    <a:pt x="11986" y="9694"/>
                  </a:cubicBezTo>
                  <a:lnTo>
                    <a:pt x="11986" y="566"/>
                  </a:lnTo>
                  <a:cubicBezTo>
                    <a:pt x="11986" y="251"/>
                    <a:pt x="11736" y="0"/>
                    <a:pt x="114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5691778" y="2382007"/>
              <a:ext cx="714352" cy="611982"/>
            </a:xfrm>
            <a:custGeom>
              <a:avLst/>
              <a:gdLst/>
              <a:ahLst/>
              <a:cxnLst/>
              <a:rect l="l" t="t" r="r" b="b"/>
              <a:pathLst>
                <a:path w="12107" h="10372" extrusionOk="0">
                  <a:moveTo>
                    <a:pt x="11485" y="112"/>
                  </a:moveTo>
                  <a:cubicBezTo>
                    <a:pt x="11763" y="112"/>
                    <a:pt x="11986" y="344"/>
                    <a:pt x="11986" y="622"/>
                  </a:cubicBezTo>
                  <a:lnTo>
                    <a:pt x="11986" y="9750"/>
                  </a:lnTo>
                  <a:cubicBezTo>
                    <a:pt x="11986" y="10029"/>
                    <a:pt x="11763" y="10261"/>
                    <a:pt x="11485" y="10261"/>
                  </a:cubicBezTo>
                  <a:lnTo>
                    <a:pt x="622" y="10261"/>
                  </a:lnTo>
                  <a:cubicBezTo>
                    <a:pt x="344" y="10261"/>
                    <a:pt x="112" y="10029"/>
                    <a:pt x="112" y="9750"/>
                  </a:cubicBezTo>
                  <a:lnTo>
                    <a:pt x="112" y="622"/>
                  </a:lnTo>
                  <a:cubicBezTo>
                    <a:pt x="112" y="344"/>
                    <a:pt x="344" y="112"/>
                    <a:pt x="622" y="112"/>
                  </a:cubicBezTo>
                  <a:close/>
                  <a:moveTo>
                    <a:pt x="622" y="1"/>
                  </a:moveTo>
                  <a:cubicBezTo>
                    <a:pt x="279" y="1"/>
                    <a:pt x="0" y="279"/>
                    <a:pt x="0" y="622"/>
                  </a:cubicBezTo>
                  <a:lnTo>
                    <a:pt x="0" y="9750"/>
                  </a:lnTo>
                  <a:cubicBezTo>
                    <a:pt x="0" y="10094"/>
                    <a:pt x="279" y="10372"/>
                    <a:pt x="622" y="10372"/>
                  </a:cubicBezTo>
                  <a:lnTo>
                    <a:pt x="11485" y="10372"/>
                  </a:lnTo>
                  <a:cubicBezTo>
                    <a:pt x="11828" y="10372"/>
                    <a:pt x="12106" y="10094"/>
                    <a:pt x="12106" y="9750"/>
                  </a:cubicBezTo>
                  <a:lnTo>
                    <a:pt x="12106" y="622"/>
                  </a:lnTo>
                  <a:cubicBezTo>
                    <a:pt x="12106" y="279"/>
                    <a:pt x="11828"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5647408" y="1634318"/>
              <a:ext cx="784979" cy="105144"/>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5644163" y="1630483"/>
              <a:ext cx="791529" cy="112283"/>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5783174" y="1797993"/>
              <a:ext cx="513505"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5779870" y="1794689"/>
              <a:ext cx="520055" cy="67972"/>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5918351" y="1908565"/>
              <a:ext cx="243093" cy="75052"/>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5915106" y="1904730"/>
              <a:ext cx="249643" cy="82133"/>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a:off x="5656199" y="1614611"/>
              <a:ext cx="784979" cy="105144"/>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5652895" y="1611366"/>
              <a:ext cx="792119" cy="112224"/>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5742698" y="1644172"/>
              <a:ext cx="607615"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5788662" y="1775572"/>
              <a:ext cx="520055" cy="67913"/>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5953399" y="1795810"/>
              <a:ext cx="27437" cy="27437"/>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6006502" y="1795810"/>
              <a:ext cx="27437" cy="27437"/>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063440" y="1795810"/>
              <a:ext cx="27378" cy="27437"/>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118136" y="1795810"/>
              <a:ext cx="27437" cy="27437"/>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175074" y="1795810"/>
              <a:ext cx="27437" cy="27437"/>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5860882" y="1237521"/>
              <a:ext cx="328471" cy="329002"/>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5857046" y="1234217"/>
              <a:ext cx="335610" cy="335610"/>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5884424" y="1216693"/>
              <a:ext cx="329002" cy="329002"/>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5881179" y="1213448"/>
              <a:ext cx="335551" cy="335551"/>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5975820" y="1391284"/>
              <a:ext cx="146210" cy="73105"/>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5972575" y="1387508"/>
              <a:ext cx="152759" cy="80480"/>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007564" y="1298236"/>
              <a:ext cx="83254" cy="82723"/>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004318" y="1294401"/>
              <a:ext cx="89803" cy="89862"/>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5927673" y="1888858"/>
              <a:ext cx="242562" cy="75583"/>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5924369" y="1885554"/>
              <a:ext cx="249112" cy="82192"/>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5808369" y="2463550"/>
              <a:ext cx="490494" cy="488842"/>
            </a:xfrm>
            <a:custGeom>
              <a:avLst/>
              <a:gdLst/>
              <a:ahLst/>
              <a:cxnLst/>
              <a:rect l="l" t="t" r="r" b="b"/>
              <a:pathLst>
                <a:path w="8313" h="8285" extrusionOk="0">
                  <a:moveTo>
                    <a:pt x="4147" y="1"/>
                  </a:moveTo>
                  <a:cubicBezTo>
                    <a:pt x="4026" y="251"/>
                    <a:pt x="3191" y="1791"/>
                    <a:pt x="557" y="1893"/>
                  </a:cubicBezTo>
                  <a:cubicBezTo>
                    <a:pt x="557" y="1893"/>
                    <a:pt x="0" y="7311"/>
                    <a:pt x="4073" y="8285"/>
                  </a:cubicBezTo>
                  <a:lnTo>
                    <a:pt x="4240" y="8285"/>
                  </a:lnTo>
                  <a:cubicBezTo>
                    <a:pt x="8312" y="7311"/>
                    <a:pt x="7756" y="1893"/>
                    <a:pt x="7756" y="1893"/>
                  </a:cubicBezTo>
                  <a:cubicBezTo>
                    <a:pt x="5121" y="1791"/>
                    <a:pt x="4286" y="251"/>
                    <a:pt x="4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5807248" y="2460305"/>
              <a:ext cx="492677" cy="495922"/>
            </a:xfrm>
            <a:custGeom>
              <a:avLst/>
              <a:gdLst/>
              <a:ahLst/>
              <a:cxnLst/>
              <a:rect l="l" t="t" r="r" b="b"/>
              <a:pathLst>
                <a:path w="8350" h="8405" extrusionOk="0">
                  <a:moveTo>
                    <a:pt x="4175" y="167"/>
                  </a:moveTo>
                  <a:cubicBezTo>
                    <a:pt x="4407" y="594"/>
                    <a:pt x="5316" y="1893"/>
                    <a:pt x="7719" y="2004"/>
                  </a:cubicBezTo>
                  <a:cubicBezTo>
                    <a:pt x="7765" y="2551"/>
                    <a:pt x="8016" y="7384"/>
                    <a:pt x="4249" y="8284"/>
                  </a:cubicBezTo>
                  <a:lnTo>
                    <a:pt x="4101" y="8284"/>
                  </a:lnTo>
                  <a:cubicBezTo>
                    <a:pt x="335" y="7384"/>
                    <a:pt x="594" y="2551"/>
                    <a:pt x="631" y="2004"/>
                  </a:cubicBezTo>
                  <a:cubicBezTo>
                    <a:pt x="3043" y="1893"/>
                    <a:pt x="3943" y="594"/>
                    <a:pt x="4175" y="167"/>
                  </a:cubicBezTo>
                  <a:close/>
                  <a:moveTo>
                    <a:pt x="4166" y="0"/>
                  </a:moveTo>
                  <a:cubicBezTo>
                    <a:pt x="4147" y="0"/>
                    <a:pt x="4120" y="10"/>
                    <a:pt x="4120" y="28"/>
                  </a:cubicBezTo>
                  <a:cubicBezTo>
                    <a:pt x="3971" y="325"/>
                    <a:pt x="3155" y="1791"/>
                    <a:pt x="576" y="1893"/>
                  </a:cubicBezTo>
                  <a:cubicBezTo>
                    <a:pt x="548" y="1893"/>
                    <a:pt x="520" y="1911"/>
                    <a:pt x="520" y="1939"/>
                  </a:cubicBezTo>
                  <a:cubicBezTo>
                    <a:pt x="520" y="1995"/>
                    <a:pt x="1" y="7431"/>
                    <a:pt x="4082" y="8405"/>
                  </a:cubicBezTo>
                  <a:lnTo>
                    <a:pt x="4268" y="8405"/>
                  </a:lnTo>
                  <a:cubicBezTo>
                    <a:pt x="8350" y="7422"/>
                    <a:pt x="7839" y="1995"/>
                    <a:pt x="7830" y="1939"/>
                  </a:cubicBezTo>
                  <a:cubicBezTo>
                    <a:pt x="7830" y="1911"/>
                    <a:pt x="7802" y="1893"/>
                    <a:pt x="7775" y="1893"/>
                  </a:cubicBezTo>
                  <a:cubicBezTo>
                    <a:pt x="5196" y="1791"/>
                    <a:pt x="4379" y="325"/>
                    <a:pt x="4240" y="28"/>
                  </a:cubicBezTo>
                  <a:cubicBezTo>
                    <a:pt x="4231" y="10"/>
                    <a:pt x="4203" y="0"/>
                    <a:pt x="4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5808369" y="2421422"/>
              <a:ext cx="490494" cy="489373"/>
            </a:xfrm>
            <a:custGeom>
              <a:avLst/>
              <a:gdLst/>
              <a:ahLst/>
              <a:cxnLst/>
              <a:rect l="l" t="t" r="r" b="b"/>
              <a:pathLst>
                <a:path w="8313" h="8294" extrusionOk="0">
                  <a:moveTo>
                    <a:pt x="4147" y="1"/>
                  </a:moveTo>
                  <a:cubicBezTo>
                    <a:pt x="4026" y="251"/>
                    <a:pt x="3191" y="1800"/>
                    <a:pt x="557" y="1893"/>
                  </a:cubicBezTo>
                  <a:cubicBezTo>
                    <a:pt x="557" y="1893"/>
                    <a:pt x="0" y="7320"/>
                    <a:pt x="4073" y="8294"/>
                  </a:cubicBezTo>
                  <a:lnTo>
                    <a:pt x="4240" y="8294"/>
                  </a:lnTo>
                  <a:cubicBezTo>
                    <a:pt x="8312" y="7320"/>
                    <a:pt x="7756" y="1893"/>
                    <a:pt x="7756" y="1893"/>
                  </a:cubicBezTo>
                  <a:cubicBezTo>
                    <a:pt x="5121" y="1800"/>
                    <a:pt x="4286" y="251"/>
                    <a:pt x="4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5807248" y="2418117"/>
              <a:ext cx="492677" cy="495981"/>
            </a:xfrm>
            <a:custGeom>
              <a:avLst/>
              <a:gdLst/>
              <a:ahLst/>
              <a:cxnLst/>
              <a:rect l="l" t="t" r="r" b="b"/>
              <a:pathLst>
                <a:path w="8350" h="8406" extrusionOk="0">
                  <a:moveTo>
                    <a:pt x="4175" y="168"/>
                  </a:moveTo>
                  <a:cubicBezTo>
                    <a:pt x="4407" y="604"/>
                    <a:pt x="5316" y="1893"/>
                    <a:pt x="7719" y="2005"/>
                  </a:cubicBezTo>
                  <a:cubicBezTo>
                    <a:pt x="7765" y="2552"/>
                    <a:pt x="8016" y="7385"/>
                    <a:pt x="4249" y="8294"/>
                  </a:cubicBezTo>
                  <a:lnTo>
                    <a:pt x="4101" y="8294"/>
                  </a:lnTo>
                  <a:cubicBezTo>
                    <a:pt x="335" y="7385"/>
                    <a:pt x="594" y="2552"/>
                    <a:pt x="631" y="2005"/>
                  </a:cubicBezTo>
                  <a:cubicBezTo>
                    <a:pt x="3043" y="1893"/>
                    <a:pt x="3943" y="604"/>
                    <a:pt x="4175" y="168"/>
                  </a:cubicBezTo>
                  <a:close/>
                  <a:moveTo>
                    <a:pt x="4166" y="1"/>
                  </a:moveTo>
                  <a:cubicBezTo>
                    <a:pt x="4147" y="1"/>
                    <a:pt x="4120" y="19"/>
                    <a:pt x="4120" y="38"/>
                  </a:cubicBezTo>
                  <a:cubicBezTo>
                    <a:pt x="3971" y="326"/>
                    <a:pt x="3155" y="1801"/>
                    <a:pt x="576" y="1893"/>
                  </a:cubicBezTo>
                  <a:cubicBezTo>
                    <a:pt x="548" y="1893"/>
                    <a:pt x="520" y="1921"/>
                    <a:pt x="520" y="1949"/>
                  </a:cubicBezTo>
                  <a:cubicBezTo>
                    <a:pt x="520" y="2005"/>
                    <a:pt x="1" y="7432"/>
                    <a:pt x="4082" y="8406"/>
                  </a:cubicBezTo>
                  <a:lnTo>
                    <a:pt x="4268" y="8406"/>
                  </a:lnTo>
                  <a:cubicBezTo>
                    <a:pt x="8350" y="7432"/>
                    <a:pt x="7839" y="2005"/>
                    <a:pt x="7830" y="1949"/>
                  </a:cubicBezTo>
                  <a:cubicBezTo>
                    <a:pt x="7830" y="1921"/>
                    <a:pt x="7802" y="1893"/>
                    <a:pt x="7775" y="1893"/>
                  </a:cubicBezTo>
                  <a:cubicBezTo>
                    <a:pt x="5196" y="1801"/>
                    <a:pt x="4379" y="326"/>
                    <a:pt x="4240" y="38"/>
                  </a:cubicBezTo>
                  <a:cubicBezTo>
                    <a:pt x="4231" y="19"/>
                    <a:pt x="4203"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4"/>
            <p:cNvGrpSpPr/>
            <p:nvPr/>
          </p:nvGrpSpPr>
          <p:grpSpPr>
            <a:xfrm>
              <a:off x="5968208" y="2549518"/>
              <a:ext cx="174119" cy="231588"/>
              <a:chOff x="4803668" y="3224977"/>
              <a:chExt cx="98578" cy="131115"/>
            </a:xfrm>
          </p:grpSpPr>
          <p:sp>
            <p:nvSpPr>
              <p:cNvPr id="1021" name="Google Shape;1021;p24"/>
              <p:cNvSpPr/>
              <p:nvPr/>
            </p:nvSpPr>
            <p:spPr>
              <a:xfrm>
                <a:off x="4821006" y="3226815"/>
                <a:ext cx="63870" cy="47769"/>
              </a:xfrm>
              <a:custGeom>
                <a:avLst/>
                <a:gdLst/>
                <a:ahLst/>
                <a:cxnLst/>
                <a:rect l="l" t="t" r="r" b="b"/>
                <a:pathLst>
                  <a:path w="1912" h="1430" extrusionOk="0">
                    <a:moveTo>
                      <a:pt x="956" y="1"/>
                    </a:moveTo>
                    <a:cubicBezTo>
                      <a:pt x="427" y="1"/>
                      <a:pt x="1" y="437"/>
                      <a:pt x="1" y="956"/>
                    </a:cubicBezTo>
                    <a:lnTo>
                      <a:pt x="1" y="1430"/>
                    </a:lnTo>
                    <a:lnTo>
                      <a:pt x="344" y="1430"/>
                    </a:lnTo>
                    <a:lnTo>
                      <a:pt x="344" y="956"/>
                    </a:lnTo>
                    <a:cubicBezTo>
                      <a:pt x="344" y="623"/>
                      <a:pt x="613" y="353"/>
                      <a:pt x="956" y="353"/>
                    </a:cubicBezTo>
                    <a:cubicBezTo>
                      <a:pt x="1290" y="353"/>
                      <a:pt x="1568" y="623"/>
                      <a:pt x="1568" y="956"/>
                    </a:cubicBezTo>
                    <a:lnTo>
                      <a:pt x="1568" y="1430"/>
                    </a:lnTo>
                    <a:lnTo>
                      <a:pt x="1912" y="1430"/>
                    </a:lnTo>
                    <a:lnTo>
                      <a:pt x="1912" y="956"/>
                    </a:lnTo>
                    <a:cubicBezTo>
                      <a:pt x="1912" y="437"/>
                      <a:pt x="1485"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4"/>
              <p:cNvSpPr/>
              <p:nvPr/>
            </p:nvSpPr>
            <p:spPr>
              <a:xfrm>
                <a:off x="4818834" y="3224977"/>
                <a:ext cx="67912" cy="51477"/>
              </a:xfrm>
              <a:custGeom>
                <a:avLst/>
                <a:gdLst/>
                <a:ahLst/>
                <a:cxnLst/>
                <a:rect l="l" t="t" r="r" b="b"/>
                <a:pathLst>
                  <a:path w="2033" h="1541" extrusionOk="0">
                    <a:moveTo>
                      <a:pt x="1021" y="121"/>
                    </a:moveTo>
                    <a:cubicBezTo>
                      <a:pt x="1513" y="121"/>
                      <a:pt x="1921" y="520"/>
                      <a:pt x="1921" y="1011"/>
                    </a:cubicBezTo>
                    <a:lnTo>
                      <a:pt x="1921" y="1429"/>
                    </a:lnTo>
                    <a:lnTo>
                      <a:pt x="1689" y="1429"/>
                    </a:lnTo>
                    <a:lnTo>
                      <a:pt x="1689" y="1011"/>
                    </a:lnTo>
                    <a:cubicBezTo>
                      <a:pt x="1689" y="650"/>
                      <a:pt x="1392" y="344"/>
                      <a:pt x="1021" y="344"/>
                    </a:cubicBezTo>
                    <a:cubicBezTo>
                      <a:pt x="650" y="344"/>
                      <a:pt x="353" y="650"/>
                      <a:pt x="353" y="1011"/>
                    </a:cubicBezTo>
                    <a:lnTo>
                      <a:pt x="353" y="1429"/>
                    </a:lnTo>
                    <a:lnTo>
                      <a:pt x="121" y="1429"/>
                    </a:lnTo>
                    <a:lnTo>
                      <a:pt x="121" y="1011"/>
                    </a:lnTo>
                    <a:cubicBezTo>
                      <a:pt x="121" y="520"/>
                      <a:pt x="520" y="121"/>
                      <a:pt x="1021" y="121"/>
                    </a:cubicBezTo>
                    <a:close/>
                    <a:moveTo>
                      <a:pt x="1021" y="0"/>
                    </a:moveTo>
                    <a:cubicBezTo>
                      <a:pt x="455" y="0"/>
                      <a:pt x="1" y="455"/>
                      <a:pt x="1" y="1011"/>
                    </a:cubicBezTo>
                    <a:lnTo>
                      <a:pt x="1" y="1485"/>
                    </a:lnTo>
                    <a:cubicBezTo>
                      <a:pt x="1" y="1522"/>
                      <a:pt x="28" y="1540"/>
                      <a:pt x="66" y="1540"/>
                    </a:cubicBezTo>
                    <a:lnTo>
                      <a:pt x="409" y="1540"/>
                    </a:lnTo>
                    <a:cubicBezTo>
                      <a:pt x="437" y="1540"/>
                      <a:pt x="464" y="1522"/>
                      <a:pt x="464" y="1485"/>
                    </a:cubicBezTo>
                    <a:lnTo>
                      <a:pt x="464" y="1011"/>
                    </a:lnTo>
                    <a:cubicBezTo>
                      <a:pt x="464" y="715"/>
                      <a:pt x="715" y="464"/>
                      <a:pt x="1021" y="464"/>
                    </a:cubicBezTo>
                    <a:cubicBezTo>
                      <a:pt x="1327" y="464"/>
                      <a:pt x="1568" y="715"/>
                      <a:pt x="1568" y="1011"/>
                    </a:cubicBezTo>
                    <a:lnTo>
                      <a:pt x="1568" y="1485"/>
                    </a:lnTo>
                    <a:cubicBezTo>
                      <a:pt x="1568" y="1522"/>
                      <a:pt x="1596" y="1540"/>
                      <a:pt x="1633" y="1540"/>
                    </a:cubicBezTo>
                    <a:lnTo>
                      <a:pt x="1977" y="1540"/>
                    </a:lnTo>
                    <a:cubicBezTo>
                      <a:pt x="2004" y="1540"/>
                      <a:pt x="2032" y="1522"/>
                      <a:pt x="2032" y="1485"/>
                    </a:cubicBezTo>
                    <a:lnTo>
                      <a:pt x="2032" y="1011"/>
                    </a:lnTo>
                    <a:cubicBezTo>
                      <a:pt x="2032" y="455"/>
                      <a:pt x="1578"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4"/>
              <p:cNvSpPr/>
              <p:nvPr/>
            </p:nvSpPr>
            <p:spPr>
              <a:xfrm>
                <a:off x="4805506" y="3274550"/>
                <a:ext cx="94870" cy="79671"/>
              </a:xfrm>
              <a:custGeom>
                <a:avLst/>
                <a:gdLst/>
                <a:ahLst/>
                <a:cxnLst/>
                <a:rect l="l" t="t" r="r" b="b"/>
                <a:pathLst>
                  <a:path w="2840" h="2385" extrusionOk="0">
                    <a:moveTo>
                      <a:pt x="75" y="1"/>
                    </a:moveTo>
                    <a:cubicBezTo>
                      <a:pt x="38" y="1"/>
                      <a:pt x="1" y="38"/>
                      <a:pt x="1" y="84"/>
                    </a:cubicBezTo>
                    <a:lnTo>
                      <a:pt x="1" y="2301"/>
                    </a:lnTo>
                    <a:cubicBezTo>
                      <a:pt x="1" y="2348"/>
                      <a:pt x="29" y="2385"/>
                      <a:pt x="75" y="2385"/>
                    </a:cubicBezTo>
                    <a:lnTo>
                      <a:pt x="2765" y="2385"/>
                    </a:lnTo>
                    <a:cubicBezTo>
                      <a:pt x="2802" y="2385"/>
                      <a:pt x="2839" y="2348"/>
                      <a:pt x="2839" y="2301"/>
                    </a:cubicBezTo>
                    <a:lnTo>
                      <a:pt x="2839" y="84"/>
                    </a:lnTo>
                    <a:cubicBezTo>
                      <a:pt x="2839" y="38"/>
                      <a:pt x="2802" y="1"/>
                      <a:pt x="2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4"/>
              <p:cNvSpPr/>
              <p:nvPr/>
            </p:nvSpPr>
            <p:spPr>
              <a:xfrm>
                <a:off x="4803668" y="3272680"/>
                <a:ext cx="98578" cy="83412"/>
              </a:xfrm>
              <a:custGeom>
                <a:avLst/>
                <a:gdLst/>
                <a:ahLst/>
                <a:cxnLst/>
                <a:rect l="l" t="t" r="r" b="b"/>
                <a:pathLst>
                  <a:path w="2951" h="2497" extrusionOk="0">
                    <a:moveTo>
                      <a:pt x="2820" y="122"/>
                    </a:moveTo>
                    <a:cubicBezTo>
                      <a:pt x="2829" y="122"/>
                      <a:pt x="2839" y="131"/>
                      <a:pt x="2839" y="140"/>
                    </a:cubicBezTo>
                    <a:lnTo>
                      <a:pt x="2839" y="2357"/>
                    </a:lnTo>
                    <a:cubicBezTo>
                      <a:pt x="2839" y="2376"/>
                      <a:pt x="2829" y="2385"/>
                      <a:pt x="2820" y="2385"/>
                    </a:cubicBezTo>
                    <a:lnTo>
                      <a:pt x="130" y="2385"/>
                    </a:lnTo>
                    <a:cubicBezTo>
                      <a:pt x="121" y="2385"/>
                      <a:pt x="111" y="2376"/>
                      <a:pt x="111" y="2357"/>
                    </a:cubicBezTo>
                    <a:lnTo>
                      <a:pt x="111" y="140"/>
                    </a:lnTo>
                    <a:cubicBezTo>
                      <a:pt x="111" y="131"/>
                      <a:pt x="121" y="122"/>
                      <a:pt x="130" y="122"/>
                    </a:cubicBezTo>
                    <a:close/>
                    <a:moveTo>
                      <a:pt x="130" y="1"/>
                    </a:moveTo>
                    <a:cubicBezTo>
                      <a:pt x="56" y="1"/>
                      <a:pt x="0" y="66"/>
                      <a:pt x="0" y="140"/>
                    </a:cubicBezTo>
                    <a:lnTo>
                      <a:pt x="0" y="2357"/>
                    </a:lnTo>
                    <a:cubicBezTo>
                      <a:pt x="0" y="2431"/>
                      <a:pt x="56" y="2496"/>
                      <a:pt x="130" y="2496"/>
                    </a:cubicBezTo>
                    <a:lnTo>
                      <a:pt x="2820" y="2496"/>
                    </a:lnTo>
                    <a:cubicBezTo>
                      <a:pt x="2894" y="2496"/>
                      <a:pt x="2950" y="2441"/>
                      <a:pt x="2950" y="2357"/>
                    </a:cubicBezTo>
                    <a:lnTo>
                      <a:pt x="2950" y="140"/>
                    </a:lnTo>
                    <a:cubicBezTo>
                      <a:pt x="2950" y="66"/>
                      <a:pt x="2894" y="1"/>
                      <a:pt x="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4"/>
              <p:cNvSpPr/>
              <p:nvPr/>
            </p:nvSpPr>
            <p:spPr>
              <a:xfrm>
                <a:off x="4842084" y="3295930"/>
                <a:ext cx="21413" cy="36913"/>
              </a:xfrm>
              <a:custGeom>
                <a:avLst/>
                <a:gdLst/>
                <a:ahLst/>
                <a:cxnLst/>
                <a:rect l="l" t="t" r="r" b="b"/>
                <a:pathLst>
                  <a:path w="641" h="1105" extrusionOk="0">
                    <a:moveTo>
                      <a:pt x="325" y="121"/>
                    </a:moveTo>
                    <a:cubicBezTo>
                      <a:pt x="436" y="121"/>
                      <a:pt x="529" y="214"/>
                      <a:pt x="529" y="325"/>
                    </a:cubicBezTo>
                    <a:cubicBezTo>
                      <a:pt x="529" y="400"/>
                      <a:pt x="483" y="465"/>
                      <a:pt x="418" y="502"/>
                    </a:cubicBezTo>
                    <a:cubicBezTo>
                      <a:pt x="399" y="511"/>
                      <a:pt x="390" y="539"/>
                      <a:pt x="390" y="567"/>
                    </a:cubicBezTo>
                    <a:lnTo>
                      <a:pt x="501" y="965"/>
                    </a:lnTo>
                    <a:cubicBezTo>
                      <a:pt x="511" y="975"/>
                      <a:pt x="501" y="975"/>
                      <a:pt x="501" y="984"/>
                    </a:cubicBezTo>
                    <a:lnTo>
                      <a:pt x="158" y="984"/>
                    </a:lnTo>
                    <a:cubicBezTo>
                      <a:pt x="158" y="975"/>
                      <a:pt x="149" y="965"/>
                      <a:pt x="158" y="965"/>
                    </a:cubicBezTo>
                    <a:lnTo>
                      <a:pt x="269" y="567"/>
                    </a:lnTo>
                    <a:cubicBezTo>
                      <a:pt x="269" y="548"/>
                      <a:pt x="260" y="520"/>
                      <a:pt x="232" y="502"/>
                    </a:cubicBezTo>
                    <a:cubicBezTo>
                      <a:pt x="167" y="474"/>
                      <a:pt x="121" y="400"/>
                      <a:pt x="121" y="325"/>
                    </a:cubicBezTo>
                    <a:cubicBezTo>
                      <a:pt x="121" y="214"/>
                      <a:pt x="214" y="121"/>
                      <a:pt x="325" y="121"/>
                    </a:cubicBezTo>
                    <a:close/>
                    <a:moveTo>
                      <a:pt x="325" y="1"/>
                    </a:moveTo>
                    <a:cubicBezTo>
                      <a:pt x="149" y="1"/>
                      <a:pt x="0" y="140"/>
                      <a:pt x="0" y="316"/>
                    </a:cubicBezTo>
                    <a:cubicBezTo>
                      <a:pt x="0" y="427"/>
                      <a:pt x="56" y="520"/>
                      <a:pt x="139" y="585"/>
                    </a:cubicBezTo>
                    <a:lnTo>
                      <a:pt x="47" y="928"/>
                    </a:lnTo>
                    <a:cubicBezTo>
                      <a:pt x="37" y="965"/>
                      <a:pt x="37" y="1012"/>
                      <a:pt x="65" y="1049"/>
                    </a:cubicBezTo>
                    <a:cubicBezTo>
                      <a:pt x="93" y="1086"/>
                      <a:pt x="130" y="1105"/>
                      <a:pt x="177" y="1105"/>
                    </a:cubicBezTo>
                    <a:lnTo>
                      <a:pt x="483" y="1105"/>
                    </a:lnTo>
                    <a:cubicBezTo>
                      <a:pt x="529" y="1105"/>
                      <a:pt x="566" y="1086"/>
                      <a:pt x="594" y="1049"/>
                    </a:cubicBezTo>
                    <a:cubicBezTo>
                      <a:pt x="613" y="1012"/>
                      <a:pt x="622" y="965"/>
                      <a:pt x="613" y="928"/>
                    </a:cubicBezTo>
                    <a:lnTo>
                      <a:pt x="511" y="576"/>
                    </a:lnTo>
                    <a:cubicBezTo>
                      <a:pt x="594" y="511"/>
                      <a:pt x="640" y="418"/>
                      <a:pt x="640" y="316"/>
                    </a:cubicBezTo>
                    <a:cubicBezTo>
                      <a:pt x="64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CC789AFD-BFE5-89DA-5F55-8DA204DE78EE}"/>
              </a:ext>
            </a:extLst>
          </p:cNvPr>
          <p:cNvPicPr>
            <a:picLocks noChangeAspect="1"/>
          </p:cNvPicPr>
          <p:nvPr/>
        </p:nvPicPr>
        <p:blipFill rotWithShape="1">
          <a:blip r:embed="rId3"/>
          <a:srcRect t="80" b="82"/>
          <a:stretch/>
        </p:blipFill>
        <p:spPr>
          <a:xfrm>
            <a:off x="8598316" y="-1000"/>
            <a:ext cx="545684" cy="544800"/>
          </a:xfrm>
          <a:prstGeom prst="rect">
            <a:avLst/>
          </a:prstGeom>
        </p:spPr>
      </p:pic>
      <p:sp>
        <p:nvSpPr>
          <p:cNvPr id="3" name="Rectangle 2">
            <a:extLst>
              <a:ext uri="{FF2B5EF4-FFF2-40B4-BE49-F238E27FC236}">
                <a16:creationId xmlns:a16="http://schemas.microsoft.com/office/drawing/2014/main" id="{40E1186E-921A-1E7D-D0AF-71AF22616C00}"/>
              </a:ext>
            </a:extLst>
          </p:cNvPr>
          <p:cNvSpPr/>
          <p:nvPr/>
        </p:nvSpPr>
        <p:spPr>
          <a:xfrm>
            <a:off x="8400485" y="-16919"/>
            <a:ext cx="744453" cy="744453"/>
          </a:xfrm>
          <a:prstGeom prst="rect">
            <a:avLst/>
          </a:prstGeom>
          <a:solidFill>
            <a:srgbClr val="F3F3F3"/>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81504D4B-FAC9-8515-1F78-0F3AE1B7C565}"/>
              </a:ext>
            </a:extLst>
          </p:cNvPr>
          <p:cNvCxnSpPr/>
          <p:nvPr/>
        </p:nvCxnSpPr>
        <p:spPr>
          <a:xfrm>
            <a:off x="4114800" y="2114550"/>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EF3AA96-DBFC-D7AD-28C4-CB855D9A5359}"/>
              </a:ext>
            </a:extLst>
          </p:cNvPr>
          <p:cNvCxnSpPr/>
          <p:nvPr/>
        </p:nvCxnSpPr>
        <p:spPr>
          <a:xfrm>
            <a:off x="4114800" y="2114549"/>
            <a:ext cx="914399" cy="91439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C3A4EDC-E4A6-1ACB-93C5-BE70C90FAEED}"/>
              </a:ext>
            </a:extLst>
          </p:cNvPr>
          <p:cNvCxnSpPr/>
          <p:nvPr/>
        </p:nvCxnSpPr>
        <p:spPr>
          <a:xfrm>
            <a:off x="4257674" y="2257424"/>
            <a:ext cx="914399" cy="91439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9CB5C5C-9AE2-A634-6563-0D2BE50FBE12}"/>
              </a:ext>
            </a:extLst>
          </p:cNvPr>
          <p:cNvSpPr/>
          <p:nvPr/>
        </p:nvSpPr>
        <p:spPr>
          <a:xfrm rot="2700000">
            <a:off x="3804597" y="2571854"/>
            <a:ext cx="1485899" cy="100012"/>
          </a:xfrm>
          <a:prstGeom prst="rect">
            <a:avLst/>
          </a:prstGeom>
          <a:solidFill>
            <a:srgbClr val="F3F3F3"/>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dotted line with a point&#10;&#10;Description automatically generated">
            <a:extLst>
              <a:ext uri="{FF2B5EF4-FFF2-40B4-BE49-F238E27FC236}">
                <a16:creationId xmlns:a16="http://schemas.microsoft.com/office/drawing/2014/main" id="{34C6BBAF-5772-E3D9-787B-792E6174CEEB}"/>
              </a:ext>
            </a:extLst>
          </p:cNvPr>
          <p:cNvPicPr>
            <a:picLocks noChangeAspect="1"/>
          </p:cNvPicPr>
          <p:nvPr/>
        </p:nvPicPr>
        <p:blipFill rotWithShape="1">
          <a:blip r:embed="rId4"/>
          <a:srcRect l="14010" t="513" r="-171" b="10769"/>
          <a:stretch/>
        </p:blipFill>
        <p:spPr>
          <a:xfrm rot="10800000">
            <a:off x="7938938" y="76201"/>
            <a:ext cx="1122053" cy="1040877"/>
          </a:xfrm>
          <a:prstGeom prst="rect">
            <a:avLst/>
          </a:prstGeom>
        </p:spPr>
      </p:pic>
      <p:pic>
        <p:nvPicPr>
          <p:cNvPr id="10" name="Picture 9" descr="A black dotted line with a point&#10;&#10;Description automatically generated">
            <a:extLst>
              <a:ext uri="{FF2B5EF4-FFF2-40B4-BE49-F238E27FC236}">
                <a16:creationId xmlns:a16="http://schemas.microsoft.com/office/drawing/2014/main" id="{34C6BBAF-5772-E3D9-787B-792E6174CEEB}"/>
              </a:ext>
            </a:extLst>
          </p:cNvPr>
          <p:cNvPicPr>
            <a:picLocks noChangeAspect="1"/>
          </p:cNvPicPr>
          <p:nvPr/>
        </p:nvPicPr>
        <p:blipFill rotWithShape="1">
          <a:blip r:embed="rId4"/>
          <a:srcRect l="14010" t="513" r="-171" b="10769"/>
          <a:stretch/>
        </p:blipFill>
        <p:spPr>
          <a:xfrm rot="10800000">
            <a:off x="8081813" y="219076"/>
            <a:ext cx="1122053" cy="1040877"/>
          </a:xfrm>
          <a:prstGeom prst="rect">
            <a:avLst/>
          </a:prstGeom>
        </p:spPr>
      </p:pic>
      <p:pic>
        <p:nvPicPr>
          <p:cNvPr id="11" name="Picture 10" descr="A black dotted line with a point&#10;&#10;Description automatically generated">
            <a:extLst>
              <a:ext uri="{FF2B5EF4-FFF2-40B4-BE49-F238E27FC236}">
                <a16:creationId xmlns:a16="http://schemas.microsoft.com/office/drawing/2014/main" id="{34C6BBAF-5772-E3D9-787B-792E6174CEEB}"/>
              </a:ext>
            </a:extLst>
          </p:cNvPr>
          <p:cNvPicPr>
            <a:picLocks noChangeAspect="1"/>
          </p:cNvPicPr>
          <p:nvPr/>
        </p:nvPicPr>
        <p:blipFill rotWithShape="1">
          <a:blip r:embed="rId4"/>
          <a:srcRect l="14010" t="513" r="-171" b="10769"/>
          <a:stretch/>
        </p:blipFill>
        <p:spPr>
          <a:xfrm rot="10800000">
            <a:off x="8224688" y="361951"/>
            <a:ext cx="1122053" cy="1040877"/>
          </a:xfrm>
          <a:prstGeom prst="rect">
            <a:avLst/>
          </a:prstGeom>
        </p:spPr>
      </p:pic>
      <p:pic>
        <p:nvPicPr>
          <p:cNvPr id="8" name="Picture 7" descr="A black dotted line with a point&#10;&#10;Description automatically generated">
            <a:extLst>
              <a:ext uri="{FF2B5EF4-FFF2-40B4-BE49-F238E27FC236}">
                <a16:creationId xmlns:a16="http://schemas.microsoft.com/office/drawing/2014/main" id="{2CA6AF22-B7B0-723C-2A3C-0A8D202B8059}"/>
              </a:ext>
            </a:extLst>
          </p:cNvPr>
          <p:cNvPicPr>
            <a:picLocks noChangeAspect="1"/>
          </p:cNvPicPr>
          <p:nvPr/>
        </p:nvPicPr>
        <p:blipFill>
          <a:blip r:embed="rId5"/>
          <a:stretch>
            <a:fillRect/>
          </a:stretch>
        </p:blipFill>
        <p:spPr>
          <a:xfrm rot="10800000">
            <a:off x="8070182" y="-75197"/>
            <a:ext cx="1200150" cy="1143000"/>
          </a:xfrm>
          <a:prstGeom prst="rect">
            <a:avLst/>
          </a:prstGeom>
        </p:spPr>
      </p:pic>
      <p:sp>
        <p:nvSpPr>
          <p:cNvPr id="12" name="Rectangle 11">
            <a:extLst>
              <a:ext uri="{FF2B5EF4-FFF2-40B4-BE49-F238E27FC236}">
                <a16:creationId xmlns:a16="http://schemas.microsoft.com/office/drawing/2014/main" id="{ADA7A54D-E90C-B7E1-9528-98FBBDB0ED8F}"/>
              </a:ext>
            </a:extLst>
          </p:cNvPr>
          <p:cNvSpPr/>
          <p:nvPr/>
        </p:nvSpPr>
        <p:spPr>
          <a:xfrm>
            <a:off x="8628898" y="1006705"/>
            <a:ext cx="443664" cy="323348"/>
          </a:xfrm>
          <a:prstGeom prst="rect">
            <a:avLst/>
          </a:prstGeom>
          <a:solidFill>
            <a:srgbClr val="F3F3F3"/>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9"/>
        <p:cNvGrpSpPr/>
        <p:nvPr/>
      </p:nvGrpSpPr>
      <p:grpSpPr>
        <a:xfrm>
          <a:off x="0" y="0"/>
          <a:ext cx="0" cy="0"/>
          <a:chOff x="0" y="0"/>
          <a:chExt cx="0" cy="0"/>
        </a:xfrm>
      </p:grpSpPr>
      <p:sp>
        <p:nvSpPr>
          <p:cNvPr id="4850" name="Google Shape;4850;p70"/>
          <p:cNvSpPr txBox="1">
            <a:spLocks noGrp="1"/>
          </p:cNvSpPr>
          <p:nvPr>
            <p:ph type="title"/>
          </p:nvPr>
        </p:nvSpPr>
        <p:spPr>
          <a:xfrm>
            <a:off x="713225" y="539500"/>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Our team</a:t>
            </a:r>
            <a:endParaRPr>
              <a:latin typeface="Times New Roman" panose="02020603050405020304" pitchFamily="18" charset="0"/>
              <a:cs typeface="Times New Roman" panose="02020603050405020304" pitchFamily="18" charset="0"/>
            </a:endParaRPr>
          </a:p>
        </p:txBody>
      </p:sp>
      <p:sp>
        <p:nvSpPr>
          <p:cNvPr id="4852" name="Google Shape;4852;p70"/>
          <p:cNvSpPr txBox="1">
            <a:spLocks noGrp="1"/>
          </p:cNvSpPr>
          <p:nvPr>
            <p:ph type="subTitle" idx="2"/>
          </p:nvPr>
        </p:nvSpPr>
        <p:spPr>
          <a:xfrm>
            <a:off x="3561097" y="2685233"/>
            <a:ext cx="1662999" cy="554100"/>
          </a:xfrm>
          <a:prstGeom prst="rect">
            <a:avLst/>
          </a:prstGeom>
        </p:spPr>
        <p:txBody>
          <a:bodyPr spcFirstLastPara="1" wrap="square" lIns="91425" tIns="91425" rIns="91425" bIns="91425" anchor="b" anchorCtr="0">
            <a:noAutofit/>
          </a:bodyPr>
          <a:lstStyle/>
          <a:p>
            <a:pPr marL="0" indent="0"/>
            <a:r>
              <a:rPr lang="en" sz="1700">
                <a:latin typeface="Times New Roman"/>
                <a:cs typeface="Times New Roman"/>
              </a:rPr>
              <a:t> Md. Anas </a:t>
            </a:r>
            <a:endParaRPr lang="en" sz="1700">
              <a:latin typeface="Times New Roman" panose="02020603050405020304" pitchFamily="18" charset="0"/>
              <a:cs typeface="Times New Roman" panose="02020603050405020304" pitchFamily="18" charset="0"/>
            </a:endParaRPr>
          </a:p>
        </p:txBody>
      </p:sp>
      <p:pic>
        <p:nvPicPr>
          <p:cNvPr id="4857" name="Google Shape;4857;p70" descr="A person sitting at a desk with a piece of electronics&#10;&#10;Description automatically generated"/>
          <p:cNvPicPr preferRelativeResize="0"/>
          <p:nvPr/>
        </p:nvPicPr>
        <p:blipFill rotWithShape="1">
          <a:blip r:embed="rId3"/>
          <a:srcRect/>
          <a:stretch/>
        </p:blipFill>
        <p:spPr>
          <a:xfrm>
            <a:off x="486108" y="1290100"/>
            <a:ext cx="1304400" cy="1304400"/>
          </a:xfrm>
          <a:prstGeom prst="rect">
            <a:avLst/>
          </a:prstGeom>
          <a:noFill/>
          <a:ln w="9525" cap="flat" cmpd="sng">
            <a:solidFill>
              <a:schemeClr val="dk1"/>
            </a:solidFill>
            <a:prstDash val="solid"/>
            <a:round/>
            <a:headEnd type="none" w="sm" len="sm"/>
            <a:tailEnd type="none" w="sm" len="sm"/>
          </a:ln>
        </p:spPr>
      </p:pic>
      <p:pic>
        <p:nvPicPr>
          <p:cNvPr id="4858" name="Google Shape;4858;p70" descr="A person holding a cup and looking away&#10;&#10;Description automatically generated"/>
          <p:cNvPicPr preferRelativeResize="0"/>
          <p:nvPr/>
        </p:nvPicPr>
        <p:blipFill rotWithShape="1">
          <a:blip r:embed="rId4"/>
          <a:srcRect/>
          <a:stretch/>
        </p:blipFill>
        <p:spPr>
          <a:xfrm>
            <a:off x="3737435" y="1290100"/>
            <a:ext cx="1304400" cy="1304400"/>
          </a:xfrm>
          <a:prstGeom prst="rect">
            <a:avLst/>
          </a:prstGeom>
          <a:noFill/>
          <a:ln w="9525" cap="flat" cmpd="sng">
            <a:solidFill>
              <a:schemeClr val="dk1"/>
            </a:solidFill>
            <a:prstDash val="solid"/>
            <a:round/>
            <a:headEnd type="none" w="sm" len="sm"/>
            <a:tailEnd type="none" w="sm" len="sm"/>
          </a:ln>
        </p:spPr>
      </p:pic>
      <p:pic>
        <p:nvPicPr>
          <p:cNvPr id="4859" name="Google Shape;4859;p70" descr="A person smiling at camera&#10;&#10;Description automatically generated"/>
          <p:cNvPicPr preferRelativeResize="0"/>
          <p:nvPr/>
        </p:nvPicPr>
        <p:blipFill rotWithShape="1">
          <a:blip r:embed="rId5"/>
          <a:srcRect/>
          <a:stretch/>
        </p:blipFill>
        <p:spPr>
          <a:xfrm>
            <a:off x="5387592" y="1290100"/>
            <a:ext cx="1304400" cy="1304400"/>
          </a:xfrm>
          <a:prstGeom prst="rect">
            <a:avLst/>
          </a:prstGeom>
          <a:noFill/>
          <a:ln w="9525" cap="flat" cmpd="sng">
            <a:solidFill>
              <a:schemeClr val="dk1"/>
            </a:solidFill>
            <a:prstDash val="solid"/>
            <a:round/>
            <a:headEnd type="none" w="sm" len="sm"/>
            <a:tailEnd type="none" w="sm" len="sm"/>
          </a:ln>
        </p:spPr>
      </p:pic>
      <p:pic>
        <p:nvPicPr>
          <p:cNvPr id="3" name="Google Shape;4857;p70" descr="A person wearing glasses and a blue sweater&#10;&#10;Description automatically generated">
            <a:extLst>
              <a:ext uri="{FF2B5EF4-FFF2-40B4-BE49-F238E27FC236}">
                <a16:creationId xmlns:a16="http://schemas.microsoft.com/office/drawing/2014/main" id="{9E716AF4-7653-CC5B-DB98-9D4B65D85F19}"/>
              </a:ext>
            </a:extLst>
          </p:cNvPr>
          <p:cNvPicPr preferRelativeResize="0"/>
          <p:nvPr/>
        </p:nvPicPr>
        <p:blipFill rotWithShape="1">
          <a:blip r:embed="rId6"/>
          <a:srcRect/>
          <a:stretch/>
        </p:blipFill>
        <p:spPr>
          <a:xfrm>
            <a:off x="7130425" y="1290100"/>
            <a:ext cx="1304400" cy="1304400"/>
          </a:xfrm>
          <a:prstGeom prst="rect">
            <a:avLst/>
          </a:prstGeom>
          <a:noFill/>
          <a:ln w="9525" cap="flat" cmpd="sng">
            <a:solidFill>
              <a:schemeClr val="dk1"/>
            </a:solidFill>
            <a:prstDash val="solid"/>
            <a:round/>
            <a:headEnd type="none" w="sm" len="sm"/>
            <a:tailEnd type="none" w="sm" len="sm"/>
          </a:ln>
        </p:spPr>
      </p:pic>
      <p:pic>
        <p:nvPicPr>
          <p:cNvPr id="4" name="Google Shape;4858;p70" descr="A person smiling at camera&#10;&#10;Description automatically generated">
            <a:extLst>
              <a:ext uri="{FF2B5EF4-FFF2-40B4-BE49-F238E27FC236}">
                <a16:creationId xmlns:a16="http://schemas.microsoft.com/office/drawing/2014/main" id="{78BF6E18-35F4-8D73-7CDF-FF220E0D6B13}"/>
              </a:ext>
            </a:extLst>
          </p:cNvPr>
          <p:cNvPicPr preferRelativeResize="0"/>
          <p:nvPr/>
        </p:nvPicPr>
        <p:blipFill rotWithShape="1">
          <a:blip r:embed="rId7"/>
          <a:srcRect/>
          <a:stretch/>
        </p:blipFill>
        <p:spPr>
          <a:xfrm>
            <a:off x="2110448" y="1290100"/>
            <a:ext cx="1304400" cy="1304400"/>
          </a:xfrm>
          <a:prstGeom prst="rect">
            <a:avLst/>
          </a:prstGeom>
          <a:noFill/>
          <a:ln w="9525" cap="flat" cmpd="sng">
            <a:solidFill>
              <a:schemeClr val="dk1"/>
            </a:solidFill>
            <a:prstDash val="solid"/>
            <a:round/>
            <a:headEnd type="none" w="sm" len="sm"/>
            <a:tailEnd type="none" w="sm" len="sm"/>
          </a:ln>
        </p:spPr>
      </p:pic>
      <p:pic>
        <p:nvPicPr>
          <p:cNvPr id="5" name="Google Shape;4858;p70" descr="A person standing outside in a pink shirt&#10;&#10;Description automatically generated">
            <a:extLst>
              <a:ext uri="{FF2B5EF4-FFF2-40B4-BE49-F238E27FC236}">
                <a16:creationId xmlns:a16="http://schemas.microsoft.com/office/drawing/2014/main" id="{AAB5B3E7-0AF4-5375-C307-9E7E8E470AD8}"/>
              </a:ext>
            </a:extLst>
          </p:cNvPr>
          <p:cNvPicPr preferRelativeResize="0"/>
          <p:nvPr/>
        </p:nvPicPr>
        <p:blipFill rotWithShape="1">
          <a:blip r:embed="rId8"/>
          <a:srcRect/>
          <a:stretch/>
        </p:blipFill>
        <p:spPr>
          <a:xfrm>
            <a:off x="3020892" y="3300647"/>
            <a:ext cx="1304400" cy="1304400"/>
          </a:xfrm>
          <a:prstGeom prst="rect">
            <a:avLst/>
          </a:prstGeom>
          <a:noFill/>
          <a:ln w="9525" cap="flat" cmpd="sng">
            <a:solidFill>
              <a:schemeClr val="dk1"/>
            </a:solidFill>
            <a:prstDash val="solid"/>
            <a:round/>
            <a:headEnd type="none" w="sm" len="sm"/>
            <a:tailEnd type="none" w="sm" len="sm"/>
          </a:ln>
        </p:spPr>
      </p:pic>
      <p:pic>
        <p:nvPicPr>
          <p:cNvPr id="8" name="Google Shape;4859;p70" descr="A person wearing glasses and smiling&#10;&#10;Description automatically generated">
            <a:extLst>
              <a:ext uri="{FF2B5EF4-FFF2-40B4-BE49-F238E27FC236}">
                <a16:creationId xmlns:a16="http://schemas.microsoft.com/office/drawing/2014/main" id="{9C3BC5EF-13A4-B6F2-4E98-F451B13DD46A}"/>
              </a:ext>
            </a:extLst>
          </p:cNvPr>
          <p:cNvPicPr preferRelativeResize="0"/>
          <p:nvPr/>
        </p:nvPicPr>
        <p:blipFill rotWithShape="1">
          <a:blip r:embed="rId9"/>
          <a:srcRect/>
          <a:stretch/>
        </p:blipFill>
        <p:spPr>
          <a:xfrm>
            <a:off x="4807075" y="3300647"/>
            <a:ext cx="1304400" cy="1304400"/>
          </a:xfrm>
          <a:prstGeom prst="rect">
            <a:avLst/>
          </a:prstGeom>
          <a:noFill/>
          <a:ln w="9525" cap="flat" cmpd="sng">
            <a:solidFill>
              <a:schemeClr val="dk1"/>
            </a:solidFill>
            <a:prstDash val="solid"/>
            <a:round/>
            <a:headEnd type="none" w="sm" len="sm"/>
            <a:tailEnd type="none" w="sm" len="sm"/>
          </a:ln>
        </p:spPr>
      </p:pic>
      <p:sp>
        <p:nvSpPr>
          <p:cNvPr id="19" name="Google Shape;4852;p70">
            <a:extLst>
              <a:ext uri="{FF2B5EF4-FFF2-40B4-BE49-F238E27FC236}">
                <a16:creationId xmlns:a16="http://schemas.microsoft.com/office/drawing/2014/main" id="{1A637254-2D89-ECAA-B4E2-434F96836FC0}"/>
              </a:ext>
            </a:extLst>
          </p:cNvPr>
          <p:cNvSpPr txBox="1">
            <a:spLocks/>
          </p:cNvSpPr>
          <p:nvPr/>
        </p:nvSpPr>
        <p:spPr>
          <a:xfrm>
            <a:off x="5284949" y="2675001"/>
            <a:ext cx="1593492"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Cinzel Decorative"/>
                <a:ea typeface="Cinzel Decorative"/>
                <a:cs typeface="Cinzel Decorative"/>
                <a:sym typeface="Cinzel Decorative"/>
              </a:defRPr>
            </a:lvl1pPr>
            <a:lvl2pPr marL="914400" marR="0" lvl="1"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2pPr>
            <a:lvl3pPr marL="1371600" marR="0" lvl="2"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3pPr>
            <a:lvl4pPr marL="1828800" marR="0" lvl="3"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4pPr>
            <a:lvl5pPr marL="2286000" marR="0" lvl="4"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5pPr>
            <a:lvl6pPr marL="2743200" marR="0" lvl="5"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6pPr>
            <a:lvl7pPr marL="3200400" marR="0" lvl="6"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7pPr>
            <a:lvl8pPr marL="3657600" marR="0" lvl="7"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8pPr>
            <a:lvl9pPr marL="4114800" marR="0" lvl="8"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9pPr>
          </a:lstStyle>
          <a:p>
            <a:pPr marL="0" indent="0"/>
            <a:r>
              <a:rPr lang="en-IN" sz="1800">
                <a:latin typeface="Times New Roman"/>
                <a:cs typeface="Times New Roman"/>
              </a:rPr>
              <a:t>Ketki Kelkar</a:t>
            </a:r>
            <a:endParaRPr lang="en-IN" sz="1800">
              <a:latin typeface="Times New Roman" panose="02020603050405020304" pitchFamily="18" charset="0"/>
              <a:cs typeface="Times New Roman" panose="02020603050405020304" pitchFamily="18" charset="0"/>
            </a:endParaRPr>
          </a:p>
        </p:txBody>
      </p:sp>
      <p:sp>
        <p:nvSpPr>
          <p:cNvPr id="20" name="Google Shape;4852;p70">
            <a:extLst>
              <a:ext uri="{FF2B5EF4-FFF2-40B4-BE49-F238E27FC236}">
                <a16:creationId xmlns:a16="http://schemas.microsoft.com/office/drawing/2014/main" id="{D99F5340-0050-45CA-D199-A1448F10C19F}"/>
              </a:ext>
            </a:extLst>
          </p:cNvPr>
          <p:cNvSpPr txBox="1">
            <a:spLocks/>
          </p:cNvSpPr>
          <p:nvPr/>
        </p:nvSpPr>
        <p:spPr>
          <a:xfrm>
            <a:off x="2031238" y="2674064"/>
            <a:ext cx="1593492"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Cinzel Decorative"/>
                <a:ea typeface="Cinzel Decorative"/>
                <a:cs typeface="Cinzel Decorative"/>
                <a:sym typeface="Cinzel Decorative"/>
              </a:defRPr>
            </a:lvl1pPr>
            <a:lvl2pPr marL="914400" marR="0" lvl="1"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2pPr>
            <a:lvl3pPr marL="1371600" marR="0" lvl="2"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3pPr>
            <a:lvl4pPr marL="1828800" marR="0" lvl="3"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4pPr>
            <a:lvl5pPr marL="2286000" marR="0" lvl="4"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5pPr>
            <a:lvl6pPr marL="2743200" marR="0" lvl="5"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6pPr>
            <a:lvl7pPr marL="3200400" marR="0" lvl="6"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7pPr>
            <a:lvl8pPr marL="3657600" marR="0" lvl="7"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8pPr>
            <a:lvl9pPr marL="4114800" marR="0" lvl="8"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9pPr>
          </a:lstStyle>
          <a:p>
            <a:pPr marL="0" indent="0"/>
            <a:r>
              <a:rPr lang="en-IN" sz="1800">
                <a:latin typeface="Times New Roman"/>
                <a:cs typeface="Times New Roman"/>
              </a:rPr>
              <a:t>Sachita Manna</a:t>
            </a:r>
            <a:endParaRPr lang="en-IN" sz="1800">
              <a:latin typeface="Times New Roman" panose="02020603050405020304" pitchFamily="18" charset="0"/>
              <a:cs typeface="Times New Roman" panose="02020603050405020304" pitchFamily="18" charset="0"/>
            </a:endParaRPr>
          </a:p>
        </p:txBody>
      </p:sp>
      <p:sp>
        <p:nvSpPr>
          <p:cNvPr id="21" name="Google Shape;4852;p70">
            <a:extLst>
              <a:ext uri="{FF2B5EF4-FFF2-40B4-BE49-F238E27FC236}">
                <a16:creationId xmlns:a16="http://schemas.microsoft.com/office/drawing/2014/main" id="{3476E6A6-4278-55DA-AD57-ADCA2A886E58}"/>
              </a:ext>
            </a:extLst>
          </p:cNvPr>
          <p:cNvSpPr txBox="1">
            <a:spLocks/>
          </p:cNvSpPr>
          <p:nvPr/>
        </p:nvSpPr>
        <p:spPr>
          <a:xfrm>
            <a:off x="299862" y="2678445"/>
            <a:ext cx="1740228"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Cinzel Decorative"/>
                <a:ea typeface="Cinzel Decorative"/>
                <a:cs typeface="Cinzel Decorative"/>
                <a:sym typeface="Cinzel Decorative"/>
              </a:defRPr>
            </a:lvl1pPr>
            <a:lvl2pPr marL="914400" marR="0" lvl="1"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2pPr>
            <a:lvl3pPr marL="1371600" marR="0" lvl="2"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3pPr>
            <a:lvl4pPr marL="1828800" marR="0" lvl="3"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4pPr>
            <a:lvl5pPr marL="2286000" marR="0" lvl="4"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5pPr>
            <a:lvl6pPr marL="2743200" marR="0" lvl="5"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6pPr>
            <a:lvl7pPr marL="3200400" marR="0" lvl="6"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7pPr>
            <a:lvl8pPr marL="3657600" marR="0" lvl="7"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8pPr>
            <a:lvl9pPr marL="4114800" marR="0" lvl="8"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9pPr>
          </a:lstStyle>
          <a:p>
            <a:pPr marL="0" indent="0"/>
            <a:r>
              <a:rPr lang="en-IN" sz="1800">
                <a:latin typeface="Times New Roman"/>
                <a:cs typeface="Times New Roman"/>
              </a:rPr>
              <a:t>Aaryan Magnani</a:t>
            </a:r>
            <a:endParaRPr lang="en-US" sz="1800"/>
          </a:p>
        </p:txBody>
      </p:sp>
      <p:sp>
        <p:nvSpPr>
          <p:cNvPr id="22" name="Google Shape;4852;p70">
            <a:extLst>
              <a:ext uri="{FF2B5EF4-FFF2-40B4-BE49-F238E27FC236}">
                <a16:creationId xmlns:a16="http://schemas.microsoft.com/office/drawing/2014/main" id="{A9B1BD55-08D9-1CCC-B835-03F04ED7CB0E}"/>
              </a:ext>
            </a:extLst>
          </p:cNvPr>
          <p:cNvSpPr txBox="1">
            <a:spLocks/>
          </p:cNvSpPr>
          <p:nvPr/>
        </p:nvSpPr>
        <p:spPr>
          <a:xfrm>
            <a:off x="6984299" y="2678445"/>
            <a:ext cx="1593492" cy="55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Cinzel Decorative"/>
                <a:ea typeface="Cinzel Decorative"/>
                <a:cs typeface="Cinzel Decorative"/>
                <a:sym typeface="Cinzel Decorative"/>
              </a:defRPr>
            </a:lvl1pPr>
            <a:lvl2pPr marL="914400" marR="0" lvl="1"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2pPr>
            <a:lvl3pPr marL="1371600" marR="0" lvl="2"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3pPr>
            <a:lvl4pPr marL="1828800" marR="0" lvl="3"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4pPr>
            <a:lvl5pPr marL="2286000" marR="0" lvl="4"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5pPr>
            <a:lvl6pPr marL="2743200" marR="0" lvl="5"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6pPr>
            <a:lvl7pPr marL="3200400" marR="0" lvl="6"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7pPr>
            <a:lvl8pPr marL="3657600" marR="0" lvl="7"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8pPr>
            <a:lvl9pPr marL="4114800" marR="0" lvl="8"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9pPr>
          </a:lstStyle>
          <a:p>
            <a:pPr marL="0" indent="0"/>
            <a:r>
              <a:rPr lang="en-IN" sz="1800">
                <a:latin typeface="Times New Roman"/>
                <a:cs typeface="Times New Roman"/>
              </a:rPr>
              <a:t>Devyansh Jain</a:t>
            </a:r>
            <a:endParaRPr lang="en-IN" sz="1800">
              <a:latin typeface="Times New Roman" panose="02020603050405020304" pitchFamily="18" charset="0"/>
              <a:cs typeface="Times New Roman" panose="02020603050405020304" pitchFamily="18" charset="0"/>
            </a:endParaRPr>
          </a:p>
        </p:txBody>
      </p:sp>
      <p:sp>
        <p:nvSpPr>
          <p:cNvPr id="23" name="Google Shape;4852;p70">
            <a:extLst>
              <a:ext uri="{FF2B5EF4-FFF2-40B4-BE49-F238E27FC236}">
                <a16:creationId xmlns:a16="http://schemas.microsoft.com/office/drawing/2014/main" id="{3BFD2307-95F9-70C7-6E88-EB55B124ABA6}"/>
              </a:ext>
            </a:extLst>
          </p:cNvPr>
          <p:cNvSpPr txBox="1">
            <a:spLocks/>
          </p:cNvSpPr>
          <p:nvPr/>
        </p:nvSpPr>
        <p:spPr>
          <a:xfrm>
            <a:off x="4433349" y="4596560"/>
            <a:ext cx="2365788" cy="5463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Cinzel Decorative"/>
                <a:ea typeface="Cinzel Decorative"/>
                <a:cs typeface="Cinzel Decorative"/>
                <a:sym typeface="Cinzel Decorative"/>
              </a:defRPr>
            </a:lvl1pPr>
            <a:lvl2pPr marL="914400" marR="0" lvl="1"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2pPr>
            <a:lvl3pPr marL="1371600" marR="0" lvl="2"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3pPr>
            <a:lvl4pPr marL="1828800" marR="0" lvl="3"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4pPr>
            <a:lvl5pPr marL="2286000" marR="0" lvl="4"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5pPr>
            <a:lvl6pPr marL="2743200" marR="0" lvl="5"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6pPr>
            <a:lvl7pPr marL="3200400" marR="0" lvl="6"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7pPr>
            <a:lvl8pPr marL="3657600" marR="0" lvl="7"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8pPr>
            <a:lvl9pPr marL="4114800" marR="0" lvl="8"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9pPr>
          </a:lstStyle>
          <a:p>
            <a:pPr marL="0" indent="0"/>
            <a:r>
              <a:rPr lang="en-IN" sz="1600" err="1"/>
              <a:t>Ravulapati</a:t>
            </a:r>
            <a:r>
              <a:rPr lang="en-IN" sz="1600"/>
              <a:t> </a:t>
            </a:r>
            <a:r>
              <a:rPr lang="en-IN" sz="1600" err="1"/>
              <a:t>Shipreethi</a:t>
            </a:r>
            <a:endParaRPr lang="en-IN" sz="1600"/>
          </a:p>
        </p:txBody>
      </p:sp>
      <p:sp>
        <p:nvSpPr>
          <p:cNvPr id="24" name="Google Shape;4852;p70">
            <a:extLst>
              <a:ext uri="{FF2B5EF4-FFF2-40B4-BE49-F238E27FC236}">
                <a16:creationId xmlns:a16="http://schemas.microsoft.com/office/drawing/2014/main" id="{A95D16E9-A292-4D1E-CD88-23B465C617DB}"/>
              </a:ext>
            </a:extLst>
          </p:cNvPr>
          <p:cNvSpPr txBox="1">
            <a:spLocks/>
          </p:cNvSpPr>
          <p:nvPr/>
        </p:nvSpPr>
        <p:spPr>
          <a:xfrm>
            <a:off x="2775948" y="4604283"/>
            <a:ext cx="1693890" cy="5386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Cinzel Decorative"/>
                <a:ea typeface="Cinzel Decorative"/>
                <a:cs typeface="Cinzel Decorative"/>
                <a:sym typeface="Cinzel Decorative"/>
              </a:defRPr>
            </a:lvl1pPr>
            <a:lvl2pPr marL="914400" marR="0" lvl="1"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2pPr>
            <a:lvl3pPr marL="1371600" marR="0" lvl="2"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3pPr>
            <a:lvl4pPr marL="1828800" marR="0" lvl="3"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4pPr>
            <a:lvl5pPr marL="2286000" marR="0" lvl="4"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5pPr>
            <a:lvl6pPr marL="2743200" marR="0" lvl="5"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6pPr>
            <a:lvl7pPr marL="3200400" marR="0" lvl="6"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7pPr>
            <a:lvl8pPr marL="3657600" marR="0" lvl="7"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8pPr>
            <a:lvl9pPr marL="4114800" marR="0" lvl="8" indent="-304800" algn="ctr" rtl="0">
              <a:lnSpc>
                <a:spcPct val="100000"/>
              </a:lnSpc>
              <a:spcBef>
                <a:spcPts val="0"/>
              </a:spcBef>
              <a:spcAft>
                <a:spcPts val="0"/>
              </a:spcAft>
              <a:buClr>
                <a:schemeClr val="dk1"/>
              </a:buClr>
              <a:buSzPts val="2400"/>
              <a:buFont typeface="Playfair Display SemiBold"/>
              <a:buNone/>
              <a:defRPr sz="2400" b="0" i="0" u="none" strike="noStrike" cap="none">
                <a:solidFill>
                  <a:schemeClr val="dk1"/>
                </a:solidFill>
                <a:latin typeface="Playfair Display SemiBold"/>
                <a:ea typeface="Playfair Display SemiBold"/>
                <a:cs typeface="Playfair Display SemiBold"/>
                <a:sym typeface="Playfair Display SemiBold"/>
              </a:defRPr>
            </a:lvl9pPr>
          </a:lstStyle>
          <a:p>
            <a:pPr marL="0" indent="0"/>
            <a:r>
              <a:rPr lang="en-IN" sz="1800">
                <a:latin typeface="Times New Roman"/>
                <a:cs typeface="Times New Roman"/>
              </a:rPr>
              <a:t>Srihitha Batchu</a:t>
            </a:r>
            <a:endParaRPr lang="en-IN"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27"/>
          <p:cNvSpPr txBox="1">
            <a:spLocks noGrp="1"/>
          </p:cNvSpPr>
          <p:nvPr>
            <p:ph type="subTitle" idx="1"/>
          </p:nvPr>
        </p:nvSpPr>
        <p:spPr>
          <a:xfrm>
            <a:off x="898576" y="1823633"/>
            <a:ext cx="4306500" cy="3009854"/>
          </a:xfrm>
          <a:prstGeom prst="rect">
            <a:avLst/>
          </a:prstGeom>
        </p:spPr>
        <p:txBody>
          <a:bodyPr spcFirstLastPara="1" wrap="square" lIns="91425" tIns="91425" rIns="91425" bIns="91425" anchor="t" anchorCtr="0">
            <a:noAutofit/>
          </a:bodyPr>
          <a:lstStyle/>
          <a:p>
            <a:pPr marL="0" indent="0"/>
            <a:r>
              <a:rPr lang="en" err="1">
                <a:latin typeface="Times New Roman"/>
                <a:cs typeface="Times New Roman"/>
              </a:rPr>
              <a:t>OpenCap</a:t>
            </a:r>
            <a:r>
              <a:rPr lang="en">
                <a:latin typeface="Times New Roman"/>
                <a:cs typeface="Times New Roman"/>
              </a:rPr>
              <a:t> allows you to collect synchronous video data from iPhones, and iPads. </a:t>
            </a:r>
            <a:endParaRPr lang="en"/>
          </a:p>
          <a:p>
            <a:pPr marL="0" indent="0"/>
            <a:r>
              <a:rPr lang="en">
                <a:latin typeface="Times New Roman"/>
                <a:cs typeface="Times New Roman"/>
              </a:rPr>
              <a:t>The app allows you to record videos and visualize motion data. You can leverage </a:t>
            </a:r>
            <a:r>
              <a:rPr lang="en" err="1">
                <a:latin typeface="Times New Roman"/>
                <a:cs typeface="Times New Roman"/>
              </a:rPr>
              <a:t>OpenCap's</a:t>
            </a:r>
            <a:r>
              <a:rPr lang="en">
                <a:latin typeface="Times New Roman"/>
                <a:cs typeface="Times New Roman"/>
              </a:rPr>
              <a:t> cloud servers to compute motion and forces Their algorithms automatically compute skeletal motion and musculoskeletal forces.</a:t>
            </a:r>
            <a:endParaRPr lang="en"/>
          </a:p>
          <a:p>
            <a:pPr marL="0" indent="0"/>
            <a:r>
              <a:rPr lang="en">
                <a:latin typeface="Times New Roman"/>
                <a:cs typeface="Times New Roman"/>
              </a:rPr>
              <a:t>These utilities allow you to post-process and visualize your data.</a:t>
            </a:r>
            <a:endParaRPr lang="en"/>
          </a:p>
          <a:p>
            <a:pPr marL="0" indent="0"/>
            <a:endParaRPr lang="en">
              <a:solidFill>
                <a:srgbClr val="191919"/>
              </a:solidFill>
              <a:latin typeface="Times New Roman"/>
              <a:cs typeface="Times New Roman"/>
            </a:endParaRPr>
          </a:p>
          <a:p>
            <a:pPr marL="0" indent="0"/>
            <a:r>
              <a:rPr lang="en" err="1">
                <a:solidFill>
                  <a:srgbClr val="000000"/>
                </a:solidFill>
                <a:latin typeface="Times New Roman"/>
              </a:rPr>
              <a:t>OpenSim</a:t>
            </a:r>
            <a:r>
              <a:rPr lang="en">
                <a:solidFill>
                  <a:srgbClr val="000000"/>
                </a:solidFill>
                <a:latin typeface="Times New Roman"/>
              </a:rPr>
              <a:t> is an easy-to-use, extensible software for modeling, simulating, controlling, and analyzing the neuromusculoskeletal system.</a:t>
            </a:r>
            <a:endParaRPr lang="en">
              <a:latin typeface="Times New Roman"/>
            </a:endParaRPr>
          </a:p>
          <a:p>
            <a:pPr marL="0" indent="0">
              <a:spcBef>
                <a:spcPts val="1000"/>
              </a:spcBef>
            </a:pPr>
            <a:endParaRPr lang="en">
              <a:latin typeface="Times New Roman"/>
              <a:cs typeface="Times New Roman"/>
            </a:endParaRPr>
          </a:p>
          <a:p>
            <a:pPr marL="0" indent="0"/>
            <a:br>
              <a:rPr lang="en-US"/>
            </a:br>
            <a:endParaRPr lang="en-US"/>
          </a:p>
          <a:p>
            <a:pPr marL="0" indent="0">
              <a:spcBef>
                <a:spcPts val="1000"/>
              </a:spcBef>
            </a:pPr>
            <a:endParaRPr lang="en">
              <a:latin typeface="Times New Roman"/>
              <a:cs typeface="Times New Roman"/>
            </a:endParaRPr>
          </a:p>
        </p:txBody>
      </p:sp>
      <p:sp>
        <p:nvSpPr>
          <p:cNvPr id="1213" name="Google Shape;1213;p27"/>
          <p:cNvSpPr txBox="1">
            <a:spLocks noGrp="1"/>
          </p:cNvSpPr>
          <p:nvPr>
            <p:ph type="title"/>
          </p:nvPr>
        </p:nvSpPr>
        <p:spPr>
          <a:xfrm>
            <a:off x="713225" y="536290"/>
            <a:ext cx="7345729" cy="64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About </a:t>
            </a:r>
            <a:r>
              <a:rPr lang="en-IN" err="1">
                <a:latin typeface="Times New Roman" panose="02020603050405020304" pitchFamily="18" charset="0"/>
                <a:cs typeface="Times New Roman" panose="02020603050405020304" pitchFamily="18" charset="0"/>
              </a:rPr>
              <a:t>OpenCap</a:t>
            </a:r>
            <a:r>
              <a:rPr lang="en-IN">
                <a:latin typeface="Times New Roman" panose="02020603050405020304" pitchFamily="18" charset="0"/>
                <a:cs typeface="Times New Roman" panose="02020603050405020304" pitchFamily="18" charset="0"/>
              </a:rPr>
              <a:t> and </a:t>
            </a:r>
            <a:r>
              <a:rPr lang="en-IN" err="1">
                <a:latin typeface="Times New Roman" panose="02020603050405020304" pitchFamily="18" charset="0"/>
                <a:cs typeface="Times New Roman" panose="02020603050405020304" pitchFamily="18" charset="0"/>
              </a:rPr>
              <a:t>OpenSim</a:t>
            </a:r>
            <a:endParaRPr>
              <a:latin typeface="Times New Roman" panose="02020603050405020304" pitchFamily="18" charset="0"/>
              <a:cs typeface="Times New Roman" panose="02020603050405020304" pitchFamily="18" charset="0"/>
            </a:endParaRPr>
          </a:p>
        </p:txBody>
      </p:sp>
      <p:grpSp>
        <p:nvGrpSpPr>
          <p:cNvPr id="1215" name="Google Shape;1215;p27"/>
          <p:cNvGrpSpPr/>
          <p:nvPr/>
        </p:nvGrpSpPr>
        <p:grpSpPr>
          <a:xfrm>
            <a:off x="7728551" y="2892213"/>
            <a:ext cx="1207550" cy="1254902"/>
            <a:chOff x="6964178" y="2817557"/>
            <a:chExt cx="1466650" cy="1625713"/>
          </a:xfrm>
        </p:grpSpPr>
        <p:sp>
          <p:nvSpPr>
            <p:cNvPr id="1216" name="Google Shape;1216;p27"/>
            <p:cNvSpPr/>
            <p:nvPr/>
          </p:nvSpPr>
          <p:spPr>
            <a:xfrm>
              <a:off x="8050212" y="2817557"/>
              <a:ext cx="149334" cy="149334"/>
            </a:xfrm>
            <a:custGeom>
              <a:avLst/>
              <a:gdLst/>
              <a:ahLst/>
              <a:cxnLst/>
              <a:rect l="l" t="t" r="r" b="b"/>
              <a:pathLst>
                <a:path w="1875" h="1875" extrusionOk="0">
                  <a:moveTo>
                    <a:pt x="938" y="177"/>
                  </a:moveTo>
                  <a:lnTo>
                    <a:pt x="1198" y="650"/>
                  </a:lnTo>
                  <a:cubicBezTo>
                    <a:pt x="1207" y="659"/>
                    <a:pt x="1216" y="668"/>
                    <a:pt x="1225" y="678"/>
                  </a:cubicBezTo>
                  <a:lnTo>
                    <a:pt x="1699" y="937"/>
                  </a:lnTo>
                  <a:lnTo>
                    <a:pt x="1225" y="1197"/>
                  </a:lnTo>
                  <a:cubicBezTo>
                    <a:pt x="1216" y="1197"/>
                    <a:pt x="1207" y="1206"/>
                    <a:pt x="1198" y="1216"/>
                  </a:cubicBezTo>
                  <a:lnTo>
                    <a:pt x="938" y="1689"/>
                  </a:lnTo>
                  <a:lnTo>
                    <a:pt x="678" y="1216"/>
                  </a:lnTo>
                  <a:cubicBezTo>
                    <a:pt x="678" y="1206"/>
                    <a:pt x="669" y="1197"/>
                    <a:pt x="660" y="1197"/>
                  </a:cubicBezTo>
                  <a:lnTo>
                    <a:pt x="186" y="928"/>
                  </a:lnTo>
                  <a:lnTo>
                    <a:pt x="660" y="678"/>
                  </a:lnTo>
                  <a:cubicBezTo>
                    <a:pt x="669" y="668"/>
                    <a:pt x="678" y="659"/>
                    <a:pt x="678" y="650"/>
                  </a:cubicBezTo>
                  <a:lnTo>
                    <a:pt x="938" y="177"/>
                  </a:lnTo>
                  <a:close/>
                  <a:moveTo>
                    <a:pt x="938" y="0"/>
                  </a:moveTo>
                  <a:cubicBezTo>
                    <a:pt x="919" y="0"/>
                    <a:pt x="901" y="10"/>
                    <a:pt x="891" y="28"/>
                  </a:cubicBezTo>
                  <a:lnTo>
                    <a:pt x="585" y="585"/>
                  </a:lnTo>
                  <a:lnTo>
                    <a:pt x="29" y="882"/>
                  </a:lnTo>
                  <a:cubicBezTo>
                    <a:pt x="10" y="891"/>
                    <a:pt x="1" y="910"/>
                    <a:pt x="1" y="928"/>
                  </a:cubicBezTo>
                  <a:cubicBezTo>
                    <a:pt x="1" y="956"/>
                    <a:pt x="10" y="974"/>
                    <a:pt x="29" y="984"/>
                  </a:cubicBezTo>
                  <a:lnTo>
                    <a:pt x="585" y="1290"/>
                  </a:lnTo>
                  <a:lnTo>
                    <a:pt x="882" y="1837"/>
                  </a:lnTo>
                  <a:cubicBezTo>
                    <a:pt x="901" y="1856"/>
                    <a:pt x="919" y="1874"/>
                    <a:pt x="938" y="1874"/>
                  </a:cubicBezTo>
                  <a:cubicBezTo>
                    <a:pt x="956" y="1874"/>
                    <a:pt x="975" y="1856"/>
                    <a:pt x="984" y="1837"/>
                  </a:cubicBezTo>
                  <a:lnTo>
                    <a:pt x="1290" y="1290"/>
                  </a:lnTo>
                  <a:lnTo>
                    <a:pt x="1847" y="984"/>
                  </a:lnTo>
                  <a:cubicBezTo>
                    <a:pt x="1866" y="974"/>
                    <a:pt x="1875" y="956"/>
                    <a:pt x="1875" y="937"/>
                  </a:cubicBezTo>
                  <a:cubicBezTo>
                    <a:pt x="1875" y="919"/>
                    <a:pt x="1866" y="900"/>
                    <a:pt x="1847" y="882"/>
                  </a:cubicBezTo>
                  <a:lnTo>
                    <a:pt x="1290" y="585"/>
                  </a:lnTo>
                  <a:lnTo>
                    <a:pt x="994" y="28"/>
                  </a:lnTo>
                  <a:cubicBezTo>
                    <a:pt x="984" y="10"/>
                    <a:pt x="966" y="0"/>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8311760" y="3539546"/>
              <a:ext cx="9000" cy="60689"/>
            </a:xfrm>
            <a:custGeom>
              <a:avLst/>
              <a:gdLst/>
              <a:ahLst/>
              <a:cxnLst/>
              <a:rect l="l" t="t" r="r" b="b"/>
              <a:pathLst>
                <a:path w="113" h="762" extrusionOk="0">
                  <a:moveTo>
                    <a:pt x="57" y="1"/>
                  </a:moveTo>
                  <a:cubicBezTo>
                    <a:pt x="20" y="1"/>
                    <a:pt x="1" y="29"/>
                    <a:pt x="1" y="56"/>
                  </a:cubicBezTo>
                  <a:lnTo>
                    <a:pt x="1" y="706"/>
                  </a:lnTo>
                  <a:cubicBezTo>
                    <a:pt x="1" y="734"/>
                    <a:pt x="20" y="761"/>
                    <a:pt x="57" y="761"/>
                  </a:cubicBezTo>
                  <a:cubicBezTo>
                    <a:pt x="84" y="761"/>
                    <a:pt x="112" y="734"/>
                    <a:pt x="112" y="706"/>
                  </a:cubicBezTo>
                  <a:lnTo>
                    <a:pt x="112" y="56"/>
                  </a:lnTo>
                  <a:cubicBezTo>
                    <a:pt x="112" y="29"/>
                    <a:pt x="84"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8311760" y="3671118"/>
              <a:ext cx="9000" cy="59893"/>
            </a:xfrm>
            <a:custGeom>
              <a:avLst/>
              <a:gdLst/>
              <a:ahLst/>
              <a:cxnLst/>
              <a:rect l="l" t="t" r="r" b="b"/>
              <a:pathLst>
                <a:path w="113" h="752" extrusionOk="0">
                  <a:moveTo>
                    <a:pt x="57" y="0"/>
                  </a:moveTo>
                  <a:cubicBezTo>
                    <a:pt x="20" y="0"/>
                    <a:pt x="1" y="28"/>
                    <a:pt x="1" y="56"/>
                  </a:cubicBezTo>
                  <a:lnTo>
                    <a:pt x="1" y="696"/>
                  </a:lnTo>
                  <a:cubicBezTo>
                    <a:pt x="1" y="733"/>
                    <a:pt x="20" y="751"/>
                    <a:pt x="57" y="751"/>
                  </a:cubicBezTo>
                  <a:cubicBezTo>
                    <a:pt x="84" y="751"/>
                    <a:pt x="112" y="733"/>
                    <a:pt x="112" y="696"/>
                  </a:cubicBezTo>
                  <a:lnTo>
                    <a:pt x="112" y="56"/>
                  </a:lnTo>
                  <a:cubicBezTo>
                    <a:pt x="112" y="28"/>
                    <a:pt x="84"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8351662" y="3631217"/>
              <a:ext cx="60689" cy="8920"/>
            </a:xfrm>
            <a:custGeom>
              <a:avLst/>
              <a:gdLst/>
              <a:ahLst/>
              <a:cxnLst/>
              <a:rect l="l" t="t" r="r" b="b"/>
              <a:pathLst>
                <a:path w="762" h="112" extrusionOk="0">
                  <a:moveTo>
                    <a:pt x="57" y="0"/>
                  </a:moveTo>
                  <a:cubicBezTo>
                    <a:pt x="29" y="0"/>
                    <a:pt x="1" y="19"/>
                    <a:pt x="1" y="56"/>
                  </a:cubicBezTo>
                  <a:cubicBezTo>
                    <a:pt x="1" y="84"/>
                    <a:pt x="29" y="111"/>
                    <a:pt x="57" y="111"/>
                  </a:cubicBezTo>
                  <a:lnTo>
                    <a:pt x="697" y="111"/>
                  </a:lnTo>
                  <a:cubicBezTo>
                    <a:pt x="734" y="111"/>
                    <a:pt x="762" y="84"/>
                    <a:pt x="762" y="56"/>
                  </a:cubicBezTo>
                  <a:cubicBezTo>
                    <a:pt x="762" y="19"/>
                    <a:pt x="734"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8220169" y="3631217"/>
              <a:ext cx="60689" cy="8920"/>
            </a:xfrm>
            <a:custGeom>
              <a:avLst/>
              <a:gdLst/>
              <a:ahLst/>
              <a:cxnLst/>
              <a:rect l="l" t="t" r="r" b="b"/>
              <a:pathLst>
                <a:path w="762" h="112" extrusionOk="0">
                  <a:moveTo>
                    <a:pt x="66" y="0"/>
                  </a:moveTo>
                  <a:cubicBezTo>
                    <a:pt x="28" y="0"/>
                    <a:pt x="1" y="19"/>
                    <a:pt x="1" y="56"/>
                  </a:cubicBezTo>
                  <a:cubicBezTo>
                    <a:pt x="1" y="84"/>
                    <a:pt x="28" y="111"/>
                    <a:pt x="66" y="111"/>
                  </a:cubicBezTo>
                  <a:lnTo>
                    <a:pt x="706" y="111"/>
                  </a:lnTo>
                  <a:cubicBezTo>
                    <a:pt x="734" y="111"/>
                    <a:pt x="761" y="84"/>
                    <a:pt x="761" y="56"/>
                  </a:cubicBezTo>
                  <a:cubicBezTo>
                    <a:pt x="761" y="19"/>
                    <a:pt x="73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8251948" y="3663711"/>
              <a:ext cx="36318" cy="36238"/>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8246771" y="3659092"/>
              <a:ext cx="46672" cy="45318"/>
            </a:xfrm>
            <a:custGeom>
              <a:avLst/>
              <a:gdLst/>
              <a:ahLst/>
              <a:cxnLst/>
              <a:rect l="l" t="t" r="r" b="b"/>
              <a:pathLst>
                <a:path w="586" h="569" extrusionOk="0">
                  <a:moveTo>
                    <a:pt x="519" y="0"/>
                  </a:moveTo>
                  <a:cubicBezTo>
                    <a:pt x="504" y="0"/>
                    <a:pt x="488" y="7"/>
                    <a:pt x="474" y="21"/>
                  </a:cubicBezTo>
                  <a:lnTo>
                    <a:pt x="19" y="476"/>
                  </a:lnTo>
                  <a:cubicBezTo>
                    <a:pt x="1" y="494"/>
                    <a:pt x="1" y="531"/>
                    <a:pt x="19" y="550"/>
                  </a:cubicBezTo>
                  <a:cubicBezTo>
                    <a:pt x="38" y="568"/>
                    <a:pt x="47" y="568"/>
                    <a:pt x="66" y="568"/>
                  </a:cubicBezTo>
                  <a:cubicBezTo>
                    <a:pt x="75" y="568"/>
                    <a:pt x="93" y="568"/>
                    <a:pt x="103" y="550"/>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8344335" y="3571324"/>
              <a:ext cx="36238" cy="35521"/>
            </a:xfrm>
            <a:custGeom>
              <a:avLst/>
              <a:gdLst/>
              <a:ahLst/>
              <a:cxnLst/>
              <a:rect l="l" t="t" r="r" b="b"/>
              <a:pathLst>
                <a:path w="455" h="446" extrusionOk="0">
                  <a:moveTo>
                    <a:pt x="0" y="446"/>
                  </a:moveTo>
                  <a:lnTo>
                    <a:pt x="45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8339158" y="3566545"/>
              <a:ext cx="46592" cy="45477"/>
            </a:xfrm>
            <a:custGeom>
              <a:avLst/>
              <a:gdLst/>
              <a:ahLst/>
              <a:cxnLst/>
              <a:rect l="l" t="t" r="r" b="b"/>
              <a:pathLst>
                <a:path w="585" h="571" extrusionOk="0">
                  <a:moveTo>
                    <a:pt x="521" y="0"/>
                  </a:moveTo>
                  <a:cubicBezTo>
                    <a:pt x="506" y="0"/>
                    <a:pt x="492" y="5"/>
                    <a:pt x="483" y="14"/>
                  </a:cubicBezTo>
                  <a:lnTo>
                    <a:pt x="28" y="469"/>
                  </a:lnTo>
                  <a:cubicBezTo>
                    <a:pt x="0" y="487"/>
                    <a:pt x="0" y="525"/>
                    <a:pt x="28" y="552"/>
                  </a:cubicBezTo>
                  <a:cubicBezTo>
                    <a:pt x="37" y="562"/>
                    <a:pt x="56" y="571"/>
                    <a:pt x="65" y="571"/>
                  </a:cubicBezTo>
                  <a:cubicBezTo>
                    <a:pt x="84" y="571"/>
                    <a:pt x="93" y="562"/>
                    <a:pt x="112" y="552"/>
                  </a:cubicBezTo>
                  <a:lnTo>
                    <a:pt x="566" y="98"/>
                  </a:lnTo>
                  <a:cubicBezTo>
                    <a:pt x="585" y="70"/>
                    <a:pt x="585" y="42"/>
                    <a:pt x="566" y="14"/>
                  </a:cubicBezTo>
                  <a:cubicBezTo>
                    <a:pt x="552" y="5"/>
                    <a:pt x="536"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8251948" y="3571324"/>
              <a:ext cx="36318" cy="35521"/>
            </a:xfrm>
            <a:custGeom>
              <a:avLst/>
              <a:gdLst/>
              <a:ahLst/>
              <a:cxnLst/>
              <a:rect l="l" t="t" r="r" b="b"/>
              <a:pathLst>
                <a:path w="456" h="446" extrusionOk="0">
                  <a:moveTo>
                    <a:pt x="1" y="1"/>
                  </a:moveTo>
                  <a:lnTo>
                    <a:pt x="455" y="446"/>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8246771" y="3566545"/>
              <a:ext cx="46672" cy="45477"/>
            </a:xfrm>
            <a:custGeom>
              <a:avLst/>
              <a:gdLst/>
              <a:ahLst/>
              <a:cxnLst/>
              <a:rect l="l" t="t" r="r" b="b"/>
              <a:pathLst>
                <a:path w="586" h="571" extrusionOk="0">
                  <a:moveTo>
                    <a:pt x="64" y="0"/>
                  </a:moveTo>
                  <a:cubicBezTo>
                    <a:pt x="49" y="0"/>
                    <a:pt x="33" y="5"/>
                    <a:pt x="19" y="14"/>
                  </a:cubicBezTo>
                  <a:cubicBezTo>
                    <a:pt x="1" y="42"/>
                    <a:pt x="1" y="70"/>
                    <a:pt x="19" y="98"/>
                  </a:cubicBezTo>
                  <a:lnTo>
                    <a:pt x="474" y="552"/>
                  </a:lnTo>
                  <a:cubicBezTo>
                    <a:pt x="483" y="562"/>
                    <a:pt x="502" y="571"/>
                    <a:pt x="520" y="571"/>
                  </a:cubicBezTo>
                  <a:cubicBezTo>
                    <a:pt x="529" y="571"/>
                    <a:pt x="548" y="562"/>
                    <a:pt x="557" y="552"/>
                  </a:cubicBezTo>
                  <a:cubicBezTo>
                    <a:pt x="585" y="525"/>
                    <a:pt x="585" y="487"/>
                    <a:pt x="557" y="469"/>
                  </a:cubicBezTo>
                  <a:lnTo>
                    <a:pt x="103" y="14"/>
                  </a:lnTo>
                  <a:cubicBezTo>
                    <a:pt x="93" y="5"/>
                    <a:pt x="79" y="0"/>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8344335" y="3663711"/>
              <a:ext cx="36238" cy="36238"/>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8339158" y="3659092"/>
              <a:ext cx="46592" cy="45318"/>
            </a:xfrm>
            <a:custGeom>
              <a:avLst/>
              <a:gdLst/>
              <a:ahLst/>
              <a:cxnLst/>
              <a:rect l="l" t="t" r="r" b="b"/>
              <a:pathLst>
                <a:path w="585" h="569" extrusionOk="0">
                  <a:moveTo>
                    <a:pt x="66" y="0"/>
                  </a:moveTo>
                  <a:cubicBezTo>
                    <a:pt x="51" y="0"/>
                    <a:pt x="37" y="7"/>
                    <a:pt x="28" y="21"/>
                  </a:cubicBezTo>
                  <a:cubicBezTo>
                    <a:pt x="0" y="40"/>
                    <a:pt x="0" y="77"/>
                    <a:pt x="28" y="105"/>
                  </a:cubicBezTo>
                  <a:lnTo>
                    <a:pt x="483" y="550"/>
                  </a:lnTo>
                  <a:cubicBezTo>
                    <a:pt x="492" y="568"/>
                    <a:pt x="510" y="568"/>
                    <a:pt x="520" y="568"/>
                  </a:cubicBezTo>
                  <a:cubicBezTo>
                    <a:pt x="538" y="568"/>
                    <a:pt x="548" y="568"/>
                    <a:pt x="566" y="550"/>
                  </a:cubicBezTo>
                  <a:cubicBezTo>
                    <a:pt x="585" y="531"/>
                    <a:pt x="585" y="494"/>
                    <a:pt x="566" y="476"/>
                  </a:cubicBezTo>
                  <a:lnTo>
                    <a:pt x="112" y="21"/>
                  </a:lnTo>
                  <a:cubicBezTo>
                    <a:pt x="98" y="7"/>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8376830" y="3208544"/>
              <a:ext cx="53999" cy="54795"/>
            </a:xfrm>
            <a:custGeom>
              <a:avLst/>
              <a:gdLst/>
              <a:ahLst/>
              <a:cxnLst/>
              <a:rect l="l" t="t" r="r" b="b"/>
              <a:pathLst>
                <a:path w="678" h="688" extrusionOk="0">
                  <a:moveTo>
                    <a:pt x="334" y="121"/>
                  </a:moveTo>
                  <a:cubicBezTo>
                    <a:pt x="464" y="121"/>
                    <a:pt x="566" y="223"/>
                    <a:pt x="566" y="344"/>
                  </a:cubicBezTo>
                  <a:cubicBezTo>
                    <a:pt x="566" y="474"/>
                    <a:pt x="464" y="567"/>
                    <a:pt x="334" y="567"/>
                  </a:cubicBezTo>
                  <a:cubicBezTo>
                    <a:pt x="214" y="567"/>
                    <a:pt x="112" y="474"/>
                    <a:pt x="112" y="344"/>
                  </a:cubicBezTo>
                  <a:cubicBezTo>
                    <a:pt x="112" y="223"/>
                    <a:pt x="214" y="121"/>
                    <a:pt x="334" y="121"/>
                  </a:cubicBezTo>
                  <a:close/>
                  <a:moveTo>
                    <a:pt x="334" y="1"/>
                  </a:moveTo>
                  <a:cubicBezTo>
                    <a:pt x="149" y="1"/>
                    <a:pt x="0" y="159"/>
                    <a:pt x="0" y="344"/>
                  </a:cubicBezTo>
                  <a:cubicBezTo>
                    <a:pt x="0" y="530"/>
                    <a:pt x="149" y="687"/>
                    <a:pt x="334" y="687"/>
                  </a:cubicBezTo>
                  <a:cubicBezTo>
                    <a:pt x="529" y="687"/>
                    <a:pt x="678" y="530"/>
                    <a:pt x="678" y="344"/>
                  </a:cubicBezTo>
                  <a:cubicBezTo>
                    <a:pt x="678" y="159"/>
                    <a:pt x="529"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7681743" y="3168650"/>
              <a:ext cx="135237" cy="164865"/>
            </a:xfrm>
            <a:custGeom>
              <a:avLst/>
              <a:gdLst/>
              <a:ahLst/>
              <a:cxnLst/>
              <a:rect l="l" t="t" r="r" b="b"/>
              <a:pathLst>
                <a:path w="1698" h="2070" extrusionOk="0">
                  <a:moveTo>
                    <a:pt x="1642" y="1"/>
                  </a:moveTo>
                  <a:cubicBezTo>
                    <a:pt x="659" y="168"/>
                    <a:pt x="0" y="1095"/>
                    <a:pt x="167" y="2069"/>
                  </a:cubicBezTo>
                  <a:lnTo>
                    <a:pt x="167" y="2069"/>
                  </a:lnTo>
                  <a:lnTo>
                    <a:pt x="510" y="2014"/>
                  </a:lnTo>
                  <a:cubicBezTo>
                    <a:pt x="501" y="1930"/>
                    <a:pt x="492" y="1847"/>
                    <a:pt x="492" y="1772"/>
                  </a:cubicBezTo>
                  <a:cubicBezTo>
                    <a:pt x="492" y="1049"/>
                    <a:pt x="1011" y="455"/>
                    <a:pt x="1698" y="335"/>
                  </a:cubicBezTo>
                  <a:lnTo>
                    <a:pt x="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7684690" y="3164031"/>
              <a:ext cx="136750" cy="173865"/>
            </a:xfrm>
            <a:custGeom>
              <a:avLst/>
              <a:gdLst/>
              <a:ahLst/>
              <a:cxnLst/>
              <a:rect l="l" t="t" r="r" b="b"/>
              <a:pathLst>
                <a:path w="1717" h="2183" extrusionOk="0">
                  <a:moveTo>
                    <a:pt x="1559" y="114"/>
                  </a:moveTo>
                  <a:lnTo>
                    <a:pt x="1596" y="346"/>
                  </a:lnTo>
                  <a:cubicBezTo>
                    <a:pt x="900" y="495"/>
                    <a:pt x="399" y="1107"/>
                    <a:pt x="399" y="1830"/>
                  </a:cubicBezTo>
                  <a:cubicBezTo>
                    <a:pt x="399" y="1886"/>
                    <a:pt x="409" y="1951"/>
                    <a:pt x="418" y="2025"/>
                  </a:cubicBezTo>
                  <a:lnTo>
                    <a:pt x="177" y="2062"/>
                  </a:lnTo>
                  <a:cubicBezTo>
                    <a:pt x="112" y="1626"/>
                    <a:pt x="223" y="1181"/>
                    <a:pt x="483" y="819"/>
                  </a:cubicBezTo>
                  <a:cubicBezTo>
                    <a:pt x="742" y="448"/>
                    <a:pt x="1123" y="207"/>
                    <a:pt x="1559" y="114"/>
                  </a:cubicBezTo>
                  <a:close/>
                  <a:moveTo>
                    <a:pt x="1610" y="1"/>
                  </a:moveTo>
                  <a:cubicBezTo>
                    <a:pt x="1605" y="1"/>
                    <a:pt x="1601" y="1"/>
                    <a:pt x="1596" y="3"/>
                  </a:cubicBezTo>
                  <a:cubicBezTo>
                    <a:pt x="1104" y="86"/>
                    <a:pt x="678" y="355"/>
                    <a:pt x="390" y="754"/>
                  </a:cubicBezTo>
                  <a:cubicBezTo>
                    <a:pt x="112" y="1163"/>
                    <a:pt x="0" y="1645"/>
                    <a:pt x="75" y="2137"/>
                  </a:cubicBezTo>
                  <a:cubicBezTo>
                    <a:pt x="84" y="2164"/>
                    <a:pt x="102" y="2183"/>
                    <a:pt x="130" y="2183"/>
                  </a:cubicBezTo>
                  <a:cubicBezTo>
                    <a:pt x="130" y="2183"/>
                    <a:pt x="139" y="2183"/>
                    <a:pt x="139" y="2174"/>
                  </a:cubicBezTo>
                  <a:lnTo>
                    <a:pt x="483" y="2118"/>
                  </a:lnTo>
                  <a:cubicBezTo>
                    <a:pt x="511" y="2109"/>
                    <a:pt x="529" y="2090"/>
                    <a:pt x="529" y="2053"/>
                  </a:cubicBezTo>
                  <a:cubicBezTo>
                    <a:pt x="511" y="1970"/>
                    <a:pt x="511" y="1895"/>
                    <a:pt x="511" y="1821"/>
                  </a:cubicBezTo>
                  <a:cubicBezTo>
                    <a:pt x="511" y="1144"/>
                    <a:pt x="993" y="560"/>
                    <a:pt x="1670" y="439"/>
                  </a:cubicBezTo>
                  <a:cubicBezTo>
                    <a:pt x="1698" y="439"/>
                    <a:pt x="1717" y="411"/>
                    <a:pt x="1707" y="383"/>
                  </a:cubicBezTo>
                  <a:lnTo>
                    <a:pt x="1652" y="49"/>
                  </a:lnTo>
                  <a:cubicBezTo>
                    <a:pt x="1652" y="19"/>
                    <a:pt x="1632" y="1"/>
                    <a:pt x="16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7695044" y="3328974"/>
              <a:ext cx="164786" cy="123290"/>
            </a:xfrm>
            <a:custGeom>
              <a:avLst/>
              <a:gdLst/>
              <a:ahLst/>
              <a:cxnLst/>
              <a:rect l="l" t="t" r="r" b="b"/>
              <a:pathLst>
                <a:path w="2069" h="1548" extrusionOk="0">
                  <a:moveTo>
                    <a:pt x="343" y="1"/>
                  </a:moveTo>
                  <a:lnTo>
                    <a:pt x="0" y="56"/>
                  </a:lnTo>
                  <a:cubicBezTo>
                    <a:pt x="150" y="929"/>
                    <a:pt x="909" y="1548"/>
                    <a:pt x="1766" y="1548"/>
                  </a:cubicBezTo>
                  <a:cubicBezTo>
                    <a:pt x="1866" y="1548"/>
                    <a:pt x="1967" y="1539"/>
                    <a:pt x="2069" y="1522"/>
                  </a:cubicBezTo>
                  <a:lnTo>
                    <a:pt x="2013" y="1197"/>
                  </a:lnTo>
                  <a:cubicBezTo>
                    <a:pt x="1939" y="1207"/>
                    <a:pt x="1865" y="1216"/>
                    <a:pt x="1781" y="1216"/>
                  </a:cubicBezTo>
                  <a:cubicBezTo>
                    <a:pt x="1058" y="1216"/>
                    <a:pt x="464" y="687"/>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7690583" y="3324594"/>
              <a:ext cx="173706" cy="132290"/>
            </a:xfrm>
            <a:custGeom>
              <a:avLst/>
              <a:gdLst/>
              <a:ahLst/>
              <a:cxnLst/>
              <a:rect l="l" t="t" r="r" b="b"/>
              <a:pathLst>
                <a:path w="2181" h="1661" extrusionOk="0">
                  <a:moveTo>
                    <a:pt x="362" y="111"/>
                  </a:moveTo>
                  <a:cubicBezTo>
                    <a:pt x="501" y="816"/>
                    <a:pt x="1114" y="1327"/>
                    <a:pt x="1837" y="1327"/>
                  </a:cubicBezTo>
                  <a:cubicBezTo>
                    <a:pt x="1902" y="1327"/>
                    <a:pt x="1958" y="1317"/>
                    <a:pt x="2032" y="1308"/>
                  </a:cubicBezTo>
                  <a:lnTo>
                    <a:pt x="2069" y="1540"/>
                  </a:lnTo>
                  <a:cubicBezTo>
                    <a:pt x="1991" y="1550"/>
                    <a:pt x="1912" y="1555"/>
                    <a:pt x="1835" y="1555"/>
                  </a:cubicBezTo>
                  <a:cubicBezTo>
                    <a:pt x="1472" y="1555"/>
                    <a:pt x="1122" y="1448"/>
                    <a:pt x="817" y="1234"/>
                  </a:cubicBezTo>
                  <a:cubicBezTo>
                    <a:pt x="455" y="974"/>
                    <a:pt x="205" y="594"/>
                    <a:pt x="121" y="158"/>
                  </a:cubicBezTo>
                  <a:lnTo>
                    <a:pt x="362" y="111"/>
                  </a:lnTo>
                  <a:close/>
                  <a:moveTo>
                    <a:pt x="390" y="0"/>
                  </a:moveTo>
                  <a:lnTo>
                    <a:pt x="47" y="56"/>
                  </a:lnTo>
                  <a:cubicBezTo>
                    <a:pt x="38" y="65"/>
                    <a:pt x="19" y="65"/>
                    <a:pt x="10" y="84"/>
                  </a:cubicBezTo>
                  <a:cubicBezTo>
                    <a:pt x="10" y="93"/>
                    <a:pt x="1" y="102"/>
                    <a:pt x="1" y="121"/>
                  </a:cubicBezTo>
                  <a:cubicBezTo>
                    <a:pt x="84" y="603"/>
                    <a:pt x="353" y="1030"/>
                    <a:pt x="761" y="1317"/>
                  </a:cubicBezTo>
                  <a:cubicBezTo>
                    <a:pt x="1077" y="1540"/>
                    <a:pt x="1438" y="1661"/>
                    <a:pt x="1828" y="1661"/>
                  </a:cubicBezTo>
                  <a:cubicBezTo>
                    <a:pt x="1930" y="1661"/>
                    <a:pt x="2032" y="1651"/>
                    <a:pt x="2134" y="1633"/>
                  </a:cubicBezTo>
                  <a:cubicBezTo>
                    <a:pt x="2162" y="1633"/>
                    <a:pt x="2181" y="1605"/>
                    <a:pt x="2181" y="1577"/>
                  </a:cubicBezTo>
                  <a:lnTo>
                    <a:pt x="2125" y="1243"/>
                  </a:lnTo>
                  <a:cubicBezTo>
                    <a:pt x="2116" y="1215"/>
                    <a:pt x="2088" y="1197"/>
                    <a:pt x="2060" y="1197"/>
                  </a:cubicBezTo>
                  <a:cubicBezTo>
                    <a:pt x="1986" y="1215"/>
                    <a:pt x="1912" y="1215"/>
                    <a:pt x="1837" y="1215"/>
                  </a:cubicBezTo>
                  <a:cubicBezTo>
                    <a:pt x="1151" y="1215"/>
                    <a:pt x="566" y="724"/>
                    <a:pt x="455" y="46"/>
                  </a:cubicBezTo>
                  <a:cubicBezTo>
                    <a:pt x="455" y="28"/>
                    <a:pt x="446" y="19"/>
                    <a:pt x="437" y="9"/>
                  </a:cubicBezTo>
                  <a:cubicBezTo>
                    <a:pt x="418" y="0"/>
                    <a:pt x="409"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7812519" y="3166580"/>
              <a:ext cx="167016" cy="283695"/>
            </a:xfrm>
            <a:custGeom>
              <a:avLst/>
              <a:gdLst/>
              <a:ahLst/>
              <a:cxnLst/>
              <a:rect l="l" t="t" r="r" b="b"/>
              <a:pathLst>
                <a:path w="2097" h="3562" extrusionOk="0">
                  <a:moveTo>
                    <a:pt x="303" y="1"/>
                  </a:moveTo>
                  <a:cubicBezTo>
                    <a:pt x="203" y="1"/>
                    <a:pt x="102" y="9"/>
                    <a:pt x="0" y="27"/>
                  </a:cubicBezTo>
                  <a:lnTo>
                    <a:pt x="56" y="361"/>
                  </a:lnTo>
                  <a:cubicBezTo>
                    <a:pt x="139" y="342"/>
                    <a:pt x="223" y="333"/>
                    <a:pt x="306" y="333"/>
                  </a:cubicBezTo>
                  <a:cubicBezTo>
                    <a:pt x="1113" y="333"/>
                    <a:pt x="1772" y="991"/>
                    <a:pt x="1772" y="1798"/>
                  </a:cubicBezTo>
                  <a:cubicBezTo>
                    <a:pt x="1772" y="2522"/>
                    <a:pt x="1234" y="3125"/>
                    <a:pt x="538" y="3236"/>
                  </a:cubicBezTo>
                  <a:lnTo>
                    <a:pt x="594" y="3561"/>
                  </a:lnTo>
                  <a:cubicBezTo>
                    <a:pt x="1327" y="3440"/>
                    <a:pt x="1883" y="2884"/>
                    <a:pt x="2041" y="2207"/>
                  </a:cubicBezTo>
                  <a:cubicBezTo>
                    <a:pt x="2069" y="2095"/>
                    <a:pt x="2087" y="1975"/>
                    <a:pt x="2087" y="1854"/>
                  </a:cubicBezTo>
                  <a:cubicBezTo>
                    <a:pt x="2097" y="1743"/>
                    <a:pt x="2087" y="1613"/>
                    <a:pt x="2069" y="1492"/>
                  </a:cubicBezTo>
                  <a:cubicBezTo>
                    <a:pt x="1919" y="620"/>
                    <a:pt x="1160"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7807342" y="3162199"/>
              <a:ext cx="176653" cy="293173"/>
            </a:xfrm>
            <a:custGeom>
              <a:avLst/>
              <a:gdLst/>
              <a:ahLst/>
              <a:cxnLst/>
              <a:rect l="l" t="t" r="r" b="b"/>
              <a:pathLst>
                <a:path w="2218" h="3681" extrusionOk="0">
                  <a:moveTo>
                    <a:pt x="360" y="102"/>
                  </a:moveTo>
                  <a:cubicBezTo>
                    <a:pt x="1194" y="102"/>
                    <a:pt x="1934" y="709"/>
                    <a:pt x="2078" y="1557"/>
                  </a:cubicBezTo>
                  <a:cubicBezTo>
                    <a:pt x="2097" y="1677"/>
                    <a:pt x="2106" y="1789"/>
                    <a:pt x="2106" y="1909"/>
                  </a:cubicBezTo>
                  <a:cubicBezTo>
                    <a:pt x="2097" y="2020"/>
                    <a:pt x="2088" y="2141"/>
                    <a:pt x="2060" y="2252"/>
                  </a:cubicBezTo>
                  <a:cubicBezTo>
                    <a:pt x="1902" y="2920"/>
                    <a:pt x="1373" y="3421"/>
                    <a:pt x="705" y="3560"/>
                  </a:cubicBezTo>
                  <a:lnTo>
                    <a:pt x="668" y="3328"/>
                  </a:lnTo>
                  <a:cubicBezTo>
                    <a:pt x="1373" y="3189"/>
                    <a:pt x="1883" y="2577"/>
                    <a:pt x="1893" y="1853"/>
                  </a:cubicBezTo>
                  <a:cubicBezTo>
                    <a:pt x="1893" y="1019"/>
                    <a:pt x="1206" y="332"/>
                    <a:pt x="371" y="332"/>
                  </a:cubicBezTo>
                  <a:cubicBezTo>
                    <a:pt x="306" y="332"/>
                    <a:pt x="232" y="341"/>
                    <a:pt x="158" y="351"/>
                  </a:cubicBezTo>
                  <a:lnTo>
                    <a:pt x="121" y="119"/>
                  </a:lnTo>
                  <a:cubicBezTo>
                    <a:pt x="201" y="107"/>
                    <a:pt x="281" y="102"/>
                    <a:pt x="360" y="102"/>
                  </a:cubicBezTo>
                  <a:close/>
                  <a:moveTo>
                    <a:pt x="361" y="1"/>
                  </a:moveTo>
                  <a:cubicBezTo>
                    <a:pt x="260" y="1"/>
                    <a:pt x="158" y="9"/>
                    <a:pt x="56" y="26"/>
                  </a:cubicBezTo>
                  <a:lnTo>
                    <a:pt x="0" y="35"/>
                  </a:lnTo>
                  <a:lnTo>
                    <a:pt x="74" y="471"/>
                  </a:lnTo>
                  <a:lnTo>
                    <a:pt x="130" y="462"/>
                  </a:lnTo>
                  <a:cubicBezTo>
                    <a:pt x="214" y="453"/>
                    <a:pt x="297" y="443"/>
                    <a:pt x="371" y="443"/>
                  </a:cubicBezTo>
                  <a:cubicBezTo>
                    <a:pt x="1151" y="443"/>
                    <a:pt x="1781" y="1074"/>
                    <a:pt x="1781" y="1853"/>
                  </a:cubicBezTo>
                  <a:cubicBezTo>
                    <a:pt x="1781" y="2549"/>
                    <a:pt x="1280" y="3134"/>
                    <a:pt x="594" y="3236"/>
                  </a:cubicBezTo>
                  <a:lnTo>
                    <a:pt x="548" y="3245"/>
                  </a:lnTo>
                  <a:lnTo>
                    <a:pt x="622" y="3681"/>
                  </a:lnTo>
                  <a:lnTo>
                    <a:pt x="668" y="3672"/>
                  </a:lnTo>
                  <a:cubicBezTo>
                    <a:pt x="1401" y="3551"/>
                    <a:pt x="1985" y="3004"/>
                    <a:pt x="2162" y="2280"/>
                  </a:cubicBezTo>
                  <a:cubicBezTo>
                    <a:pt x="2190" y="2160"/>
                    <a:pt x="2208" y="2039"/>
                    <a:pt x="2208" y="1918"/>
                  </a:cubicBezTo>
                  <a:cubicBezTo>
                    <a:pt x="2217" y="1789"/>
                    <a:pt x="2208" y="1668"/>
                    <a:pt x="2180" y="1538"/>
                  </a:cubicBezTo>
                  <a:cubicBezTo>
                    <a:pt x="2030" y="638"/>
                    <a:pt x="1245" y="1"/>
                    <a:pt x="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7540613" y="3210065"/>
              <a:ext cx="103538" cy="455888"/>
            </a:xfrm>
            <a:custGeom>
              <a:avLst/>
              <a:gdLst/>
              <a:ahLst/>
              <a:cxnLst/>
              <a:rect l="l" t="t" r="r" b="b"/>
              <a:pathLst>
                <a:path w="1300" h="5724" extrusionOk="0">
                  <a:moveTo>
                    <a:pt x="0" y="0"/>
                  </a:moveTo>
                  <a:lnTo>
                    <a:pt x="0" y="5724"/>
                  </a:lnTo>
                  <a:lnTo>
                    <a:pt x="1299" y="5724"/>
                  </a:lnTo>
                  <a:lnTo>
                    <a:pt x="1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7536153" y="3205605"/>
              <a:ext cx="112379" cy="464808"/>
            </a:xfrm>
            <a:custGeom>
              <a:avLst/>
              <a:gdLst/>
              <a:ahLst/>
              <a:cxnLst/>
              <a:rect l="l" t="t" r="r" b="b"/>
              <a:pathLst>
                <a:path w="1411" h="5836" extrusionOk="0">
                  <a:moveTo>
                    <a:pt x="1299" y="103"/>
                  </a:moveTo>
                  <a:lnTo>
                    <a:pt x="1299" y="5733"/>
                  </a:lnTo>
                  <a:lnTo>
                    <a:pt x="112" y="5733"/>
                  </a:lnTo>
                  <a:lnTo>
                    <a:pt x="112" y="103"/>
                  </a:lnTo>
                  <a:close/>
                  <a:moveTo>
                    <a:pt x="56" y="0"/>
                  </a:moveTo>
                  <a:cubicBezTo>
                    <a:pt x="29" y="0"/>
                    <a:pt x="1" y="28"/>
                    <a:pt x="1" y="56"/>
                  </a:cubicBezTo>
                  <a:lnTo>
                    <a:pt x="1" y="5780"/>
                  </a:lnTo>
                  <a:cubicBezTo>
                    <a:pt x="1" y="5817"/>
                    <a:pt x="29" y="5835"/>
                    <a:pt x="56" y="5835"/>
                  </a:cubicBezTo>
                  <a:lnTo>
                    <a:pt x="1355" y="5835"/>
                  </a:lnTo>
                  <a:cubicBezTo>
                    <a:pt x="1383" y="5835"/>
                    <a:pt x="1411" y="5817"/>
                    <a:pt x="1411" y="5780"/>
                  </a:cubicBezTo>
                  <a:lnTo>
                    <a:pt x="1411" y="56"/>
                  </a:lnTo>
                  <a:cubicBezTo>
                    <a:pt x="1411" y="28"/>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7688353" y="3377000"/>
              <a:ext cx="102822" cy="288952"/>
            </a:xfrm>
            <a:custGeom>
              <a:avLst/>
              <a:gdLst/>
              <a:ahLst/>
              <a:cxnLst/>
              <a:rect l="l" t="t" r="r" b="b"/>
              <a:pathLst>
                <a:path w="1291" h="3628" extrusionOk="0">
                  <a:moveTo>
                    <a:pt x="1" y="1"/>
                  </a:moveTo>
                  <a:lnTo>
                    <a:pt x="1" y="3628"/>
                  </a:lnTo>
                  <a:lnTo>
                    <a:pt x="1290" y="362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7683973" y="3372540"/>
              <a:ext cx="111583" cy="297872"/>
            </a:xfrm>
            <a:custGeom>
              <a:avLst/>
              <a:gdLst/>
              <a:ahLst/>
              <a:cxnLst/>
              <a:rect l="l" t="t" r="r" b="b"/>
              <a:pathLst>
                <a:path w="1401" h="3740" extrusionOk="0">
                  <a:moveTo>
                    <a:pt x="1299" y="103"/>
                  </a:moveTo>
                  <a:lnTo>
                    <a:pt x="1299" y="3637"/>
                  </a:lnTo>
                  <a:lnTo>
                    <a:pt x="111" y="3637"/>
                  </a:lnTo>
                  <a:lnTo>
                    <a:pt x="111" y="103"/>
                  </a:lnTo>
                  <a:close/>
                  <a:moveTo>
                    <a:pt x="56" y="1"/>
                  </a:moveTo>
                  <a:cubicBezTo>
                    <a:pt x="28" y="1"/>
                    <a:pt x="0" y="29"/>
                    <a:pt x="0" y="57"/>
                  </a:cubicBezTo>
                  <a:lnTo>
                    <a:pt x="0" y="3684"/>
                  </a:lnTo>
                  <a:cubicBezTo>
                    <a:pt x="0" y="3721"/>
                    <a:pt x="28" y="3739"/>
                    <a:pt x="56" y="3739"/>
                  </a:cubicBezTo>
                  <a:lnTo>
                    <a:pt x="1345" y="3739"/>
                  </a:lnTo>
                  <a:cubicBezTo>
                    <a:pt x="1373" y="3739"/>
                    <a:pt x="1401" y="3721"/>
                    <a:pt x="1401" y="3684"/>
                  </a:cubicBezTo>
                  <a:lnTo>
                    <a:pt x="1401" y="57"/>
                  </a:lnTo>
                  <a:cubicBezTo>
                    <a:pt x="1401" y="29"/>
                    <a:pt x="1373"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7833943" y="3502599"/>
              <a:ext cx="103459" cy="163352"/>
            </a:xfrm>
            <a:custGeom>
              <a:avLst/>
              <a:gdLst/>
              <a:ahLst/>
              <a:cxnLst/>
              <a:rect l="l" t="t" r="r" b="b"/>
              <a:pathLst>
                <a:path w="1299" h="2051" extrusionOk="0">
                  <a:moveTo>
                    <a:pt x="0" y="1"/>
                  </a:moveTo>
                  <a:lnTo>
                    <a:pt x="0" y="2051"/>
                  </a:lnTo>
                  <a:lnTo>
                    <a:pt x="1299" y="2051"/>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7829483" y="3498935"/>
              <a:ext cx="111662" cy="171476"/>
            </a:xfrm>
            <a:custGeom>
              <a:avLst/>
              <a:gdLst/>
              <a:ahLst/>
              <a:cxnLst/>
              <a:rect l="l" t="t" r="r" b="b"/>
              <a:pathLst>
                <a:path w="1402" h="2153" extrusionOk="0">
                  <a:moveTo>
                    <a:pt x="1299" y="102"/>
                  </a:moveTo>
                  <a:lnTo>
                    <a:pt x="1299" y="2050"/>
                  </a:lnTo>
                  <a:lnTo>
                    <a:pt x="112" y="2050"/>
                  </a:lnTo>
                  <a:lnTo>
                    <a:pt x="112" y="102"/>
                  </a:lnTo>
                  <a:close/>
                  <a:moveTo>
                    <a:pt x="56" y="0"/>
                  </a:moveTo>
                  <a:cubicBezTo>
                    <a:pt x="28" y="0"/>
                    <a:pt x="1" y="19"/>
                    <a:pt x="1" y="47"/>
                  </a:cubicBezTo>
                  <a:lnTo>
                    <a:pt x="1" y="2097"/>
                  </a:lnTo>
                  <a:cubicBezTo>
                    <a:pt x="1" y="2134"/>
                    <a:pt x="28" y="2152"/>
                    <a:pt x="56" y="2152"/>
                  </a:cubicBezTo>
                  <a:lnTo>
                    <a:pt x="1355" y="2152"/>
                  </a:lnTo>
                  <a:cubicBezTo>
                    <a:pt x="1383" y="2152"/>
                    <a:pt x="1401" y="2134"/>
                    <a:pt x="1401" y="2097"/>
                  </a:cubicBezTo>
                  <a:lnTo>
                    <a:pt x="1401" y="47"/>
                  </a:lnTo>
                  <a:cubicBezTo>
                    <a:pt x="1401" y="19"/>
                    <a:pt x="1383" y="0"/>
                    <a:pt x="1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0" y="0"/>
                  </a:moveTo>
                  <a:lnTo>
                    <a:pt x="0" y="5706"/>
                  </a:lnTo>
                  <a:lnTo>
                    <a:pt x="1401" y="5706"/>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7"/>
            <p:cNvSpPr/>
            <p:nvPr/>
          </p:nvSpPr>
          <p:spPr>
            <a:xfrm>
              <a:off x="7531773" y="3210065"/>
              <a:ext cx="102742" cy="445534"/>
            </a:xfrm>
            <a:custGeom>
              <a:avLst/>
              <a:gdLst/>
              <a:ahLst/>
              <a:cxnLst/>
              <a:rect l="l" t="t" r="r" b="b"/>
              <a:pathLst>
                <a:path w="1290" h="5594" extrusionOk="0">
                  <a:moveTo>
                    <a:pt x="0" y="0"/>
                  </a:moveTo>
                  <a:lnTo>
                    <a:pt x="0" y="5594"/>
                  </a:lnTo>
                  <a:lnTo>
                    <a:pt x="1290" y="5594"/>
                  </a:lnTo>
                  <a:lnTo>
                    <a:pt x="1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7"/>
            <p:cNvSpPr/>
            <p:nvPr/>
          </p:nvSpPr>
          <p:spPr>
            <a:xfrm>
              <a:off x="7527313" y="3205605"/>
              <a:ext cx="111662" cy="454454"/>
            </a:xfrm>
            <a:custGeom>
              <a:avLst/>
              <a:gdLst/>
              <a:ahLst/>
              <a:cxnLst/>
              <a:rect l="l" t="t" r="r" b="b"/>
              <a:pathLst>
                <a:path w="1402" h="5706" extrusionOk="0">
                  <a:moveTo>
                    <a:pt x="1299" y="103"/>
                  </a:moveTo>
                  <a:lnTo>
                    <a:pt x="1299" y="5604"/>
                  </a:lnTo>
                  <a:lnTo>
                    <a:pt x="102" y="5604"/>
                  </a:lnTo>
                  <a:lnTo>
                    <a:pt x="102" y="103"/>
                  </a:lnTo>
                  <a:close/>
                  <a:moveTo>
                    <a:pt x="56" y="0"/>
                  </a:moveTo>
                  <a:cubicBezTo>
                    <a:pt x="19" y="0"/>
                    <a:pt x="0" y="28"/>
                    <a:pt x="0" y="56"/>
                  </a:cubicBezTo>
                  <a:lnTo>
                    <a:pt x="0" y="5650"/>
                  </a:lnTo>
                  <a:cubicBezTo>
                    <a:pt x="0" y="5687"/>
                    <a:pt x="19" y="5706"/>
                    <a:pt x="56" y="5706"/>
                  </a:cubicBezTo>
                  <a:lnTo>
                    <a:pt x="1346" y="5706"/>
                  </a:lnTo>
                  <a:cubicBezTo>
                    <a:pt x="1373" y="5706"/>
                    <a:pt x="1401" y="5687"/>
                    <a:pt x="1401" y="5650"/>
                  </a:cubicBezTo>
                  <a:lnTo>
                    <a:pt x="1401" y="56"/>
                  </a:lnTo>
                  <a:cubicBezTo>
                    <a:pt x="1401" y="28"/>
                    <a:pt x="1373"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7369219" y="3129465"/>
              <a:ext cx="103459" cy="536489"/>
            </a:xfrm>
            <a:custGeom>
              <a:avLst/>
              <a:gdLst/>
              <a:ahLst/>
              <a:cxnLst/>
              <a:rect l="l" t="t" r="r" b="b"/>
              <a:pathLst>
                <a:path w="1299" h="6736" extrusionOk="0">
                  <a:moveTo>
                    <a:pt x="0" y="1"/>
                  </a:moveTo>
                  <a:lnTo>
                    <a:pt x="0" y="6736"/>
                  </a:lnTo>
                  <a:lnTo>
                    <a:pt x="1299" y="6736"/>
                  </a:lnTo>
                  <a:lnTo>
                    <a:pt x="1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7365475" y="3125802"/>
              <a:ext cx="110229" cy="543896"/>
            </a:xfrm>
            <a:custGeom>
              <a:avLst/>
              <a:gdLst/>
              <a:ahLst/>
              <a:cxnLst/>
              <a:rect l="l" t="t" r="r" b="b"/>
              <a:pathLst>
                <a:path w="1384" h="6829" extrusionOk="0">
                  <a:moveTo>
                    <a:pt x="1300" y="84"/>
                  </a:moveTo>
                  <a:lnTo>
                    <a:pt x="1300" y="6745"/>
                  </a:lnTo>
                  <a:lnTo>
                    <a:pt x="84" y="6745"/>
                  </a:lnTo>
                  <a:lnTo>
                    <a:pt x="84" y="84"/>
                  </a:lnTo>
                  <a:close/>
                  <a:moveTo>
                    <a:pt x="38" y="1"/>
                  </a:moveTo>
                  <a:cubicBezTo>
                    <a:pt x="19" y="1"/>
                    <a:pt x="1" y="19"/>
                    <a:pt x="1" y="47"/>
                  </a:cubicBezTo>
                  <a:lnTo>
                    <a:pt x="1" y="6782"/>
                  </a:lnTo>
                  <a:cubicBezTo>
                    <a:pt x="1" y="6810"/>
                    <a:pt x="19" y="6828"/>
                    <a:pt x="38" y="6828"/>
                  </a:cubicBezTo>
                  <a:lnTo>
                    <a:pt x="1346" y="6828"/>
                  </a:lnTo>
                  <a:cubicBezTo>
                    <a:pt x="1364" y="6828"/>
                    <a:pt x="1383" y="6810"/>
                    <a:pt x="1383" y="6782"/>
                  </a:cubicBezTo>
                  <a:lnTo>
                    <a:pt x="1383" y="47"/>
                  </a:lnTo>
                  <a:cubicBezTo>
                    <a:pt x="1383" y="19"/>
                    <a:pt x="136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7"/>
            <p:cNvSpPr/>
            <p:nvPr/>
          </p:nvSpPr>
          <p:spPr>
            <a:xfrm>
              <a:off x="7359582" y="3130979"/>
              <a:ext cx="103538" cy="524622"/>
            </a:xfrm>
            <a:custGeom>
              <a:avLst/>
              <a:gdLst/>
              <a:ahLst/>
              <a:cxnLst/>
              <a:rect l="l" t="t" r="r" b="b"/>
              <a:pathLst>
                <a:path w="1300" h="6587" extrusionOk="0">
                  <a:moveTo>
                    <a:pt x="1" y="1"/>
                  </a:moveTo>
                  <a:lnTo>
                    <a:pt x="1" y="6587"/>
                  </a:lnTo>
                  <a:lnTo>
                    <a:pt x="1299" y="6587"/>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7"/>
            <p:cNvSpPr/>
            <p:nvPr/>
          </p:nvSpPr>
          <p:spPr>
            <a:xfrm>
              <a:off x="7355122" y="3126519"/>
              <a:ext cx="111662" cy="533542"/>
            </a:xfrm>
            <a:custGeom>
              <a:avLst/>
              <a:gdLst/>
              <a:ahLst/>
              <a:cxnLst/>
              <a:rect l="l" t="t" r="r" b="b"/>
              <a:pathLst>
                <a:path w="1402" h="6699" extrusionOk="0">
                  <a:moveTo>
                    <a:pt x="1300" y="103"/>
                  </a:moveTo>
                  <a:lnTo>
                    <a:pt x="1300" y="6597"/>
                  </a:lnTo>
                  <a:lnTo>
                    <a:pt x="112" y="6597"/>
                  </a:lnTo>
                  <a:lnTo>
                    <a:pt x="112" y="103"/>
                  </a:lnTo>
                  <a:close/>
                  <a:moveTo>
                    <a:pt x="1" y="1"/>
                  </a:moveTo>
                  <a:lnTo>
                    <a:pt x="1" y="6699"/>
                  </a:lnTo>
                  <a:lnTo>
                    <a:pt x="1402" y="6699"/>
                  </a:lnTo>
                  <a:lnTo>
                    <a:pt x="1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7"/>
            <p:cNvSpPr/>
            <p:nvPr/>
          </p:nvSpPr>
          <p:spPr>
            <a:xfrm>
              <a:off x="7678796" y="3377000"/>
              <a:ext cx="102742" cy="278598"/>
            </a:xfrm>
            <a:custGeom>
              <a:avLst/>
              <a:gdLst/>
              <a:ahLst/>
              <a:cxnLst/>
              <a:rect l="l" t="t" r="r" b="b"/>
              <a:pathLst>
                <a:path w="1290" h="3498" extrusionOk="0">
                  <a:moveTo>
                    <a:pt x="0" y="1"/>
                  </a:moveTo>
                  <a:lnTo>
                    <a:pt x="0" y="3498"/>
                  </a:lnTo>
                  <a:lnTo>
                    <a:pt x="1290" y="3498"/>
                  </a:lnTo>
                  <a:lnTo>
                    <a:pt x="12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7"/>
            <p:cNvSpPr/>
            <p:nvPr/>
          </p:nvSpPr>
          <p:spPr>
            <a:xfrm>
              <a:off x="7674336" y="3372540"/>
              <a:ext cx="111662" cy="287518"/>
            </a:xfrm>
            <a:custGeom>
              <a:avLst/>
              <a:gdLst/>
              <a:ahLst/>
              <a:cxnLst/>
              <a:rect l="l" t="t" r="r" b="b"/>
              <a:pathLst>
                <a:path w="1402" h="3610" extrusionOk="0">
                  <a:moveTo>
                    <a:pt x="1299" y="103"/>
                  </a:moveTo>
                  <a:lnTo>
                    <a:pt x="1299" y="3508"/>
                  </a:lnTo>
                  <a:lnTo>
                    <a:pt x="112" y="3508"/>
                  </a:lnTo>
                  <a:lnTo>
                    <a:pt x="112" y="103"/>
                  </a:lnTo>
                  <a:close/>
                  <a:moveTo>
                    <a:pt x="0" y="1"/>
                  </a:moveTo>
                  <a:lnTo>
                    <a:pt x="0" y="3610"/>
                  </a:lnTo>
                  <a:lnTo>
                    <a:pt x="1401" y="3610"/>
                  </a:lnTo>
                  <a:lnTo>
                    <a:pt x="1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7"/>
            <p:cNvSpPr/>
            <p:nvPr/>
          </p:nvSpPr>
          <p:spPr>
            <a:xfrm>
              <a:off x="7824306" y="3502599"/>
              <a:ext cx="103538" cy="152998"/>
            </a:xfrm>
            <a:custGeom>
              <a:avLst/>
              <a:gdLst/>
              <a:ahLst/>
              <a:cxnLst/>
              <a:rect l="l" t="t" r="r" b="b"/>
              <a:pathLst>
                <a:path w="1300" h="1921" extrusionOk="0">
                  <a:moveTo>
                    <a:pt x="1" y="1"/>
                  </a:moveTo>
                  <a:lnTo>
                    <a:pt x="1" y="1921"/>
                  </a:lnTo>
                  <a:lnTo>
                    <a:pt x="1299" y="1921"/>
                  </a:lnTo>
                  <a:lnTo>
                    <a:pt x="12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7"/>
            <p:cNvSpPr/>
            <p:nvPr/>
          </p:nvSpPr>
          <p:spPr>
            <a:xfrm>
              <a:off x="7820643" y="3498935"/>
              <a:ext cx="111662" cy="161122"/>
            </a:xfrm>
            <a:custGeom>
              <a:avLst/>
              <a:gdLst/>
              <a:ahLst/>
              <a:cxnLst/>
              <a:rect l="l" t="t" r="r" b="b"/>
              <a:pathLst>
                <a:path w="1402" h="2023" extrusionOk="0">
                  <a:moveTo>
                    <a:pt x="1290" y="102"/>
                  </a:moveTo>
                  <a:lnTo>
                    <a:pt x="1290" y="1921"/>
                  </a:lnTo>
                  <a:lnTo>
                    <a:pt x="102" y="1921"/>
                  </a:lnTo>
                  <a:lnTo>
                    <a:pt x="102" y="102"/>
                  </a:lnTo>
                  <a:close/>
                  <a:moveTo>
                    <a:pt x="0" y="0"/>
                  </a:moveTo>
                  <a:lnTo>
                    <a:pt x="0" y="2023"/>
                  </a:lnTo>
                  <a:lnTo>
                    <a:pt x="1401" y="2023"/>
                  </a:ln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7"/>
            <p:cNvSpPr/>
            <p:nvPr/>
          </p:nvSpPr>
          <p:spPr>
            <a:xfrm>
              <a:off x="7980967" y="3600163"/>
              <a:ext cx="103538" cy="66583"/>
            </a:xfrm>
            <a:custGeom>
              <a:avLst/>
              <a:gdLst/>
              <a:ahLst/>
              <a:cxnLst/>
              <a:rect l="l" t="t" r="r" b="b"/>
              <a:pathLst>
                <a:path w="1300" h="836" extrusionOk="0">
                  <a:moveTo>
                    <a:pt x="0" y="0"/>
                  </a:moveTo>
                  <a:lnTo>
                    <a:pt x="0" y="835"/>
                  </a:lnTo>
                  <a:lnTo>
                    <a:pt x="1299" y="835"/>
                  </a:lnTo>
                  <a:lnTo>
                    <a:pt x="1299" y="0"/>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7"/>
            <p:cNvSpPr/>
            <p:nvPr/>
          </p:nvSpPr>
          <p:spPr>
            <a:xfrm>
              <a:off x="7976507" y="3595703"/>
              <a:ext cx="111662" cy="75424"/>
            </a:xfrm>
            <a:custGeom>
              <a:avLst/>
              <a:gdLst/>
              <a:ahLst/>
              <a:cxnLst/>
              <a:rect l="l" t="t" r="r" b="b"/>
              <a:pathLst>
                <a:path w="1402" h="947" extrusionOk="0">
                  <a:moveTo>
                    <a:pt x="1299" y="103"/>
                  </a:moveTo>
                  <a:lnTo>
                    <a:pt x="1299" y="845"/>
                  </a:lnTo>
                  <a:lnTo>
                    <a:pt x="112" y="845"/>
                  </a:lnTo>
                  <a:lnTo>
                    <a:pt x="112" y="103"/>
                  </a:lnTo>
                  <a:close/>
                  <a:moveTo>
                    <a:pt x="56" y="1"/>
                  </a:moveTo>
                  <a:cubicBezTo>
                    <a:pt x="28" y="1"/>
                    <a:pt x="1" y="28"/>
                    <a:pt x="1" y="56"/>
                  </a:cubicBezTo>
                  <a:lnTo>
                    <a:pt x="1" y="891"/>
                  </a:lnTo>
                  <a:cubicBezTo>
                    <a:pt x="1" y="919"/>
                    <a:pt x="28" y="947"/>
                    <a:pt x="56" y="947"/>
                  </a:cubicBezTo>
                  <a:lnTo>
                    <a:pt x="1346" y="947"/>
                  </a:lnTo>
                  <a:cubicBezTo>
                    <a:pt x="1374" y="947"/>
                    <a:pt x="1401" y="919"/>
                    <a:pt x="1401" y="891"/>
                  </a:cubicBezTo>
                  <a:lnTo>
                    <a:pt x="1401" y="56"/>
                  </a:lnTo>
                  <a:cubicBezTo>
                    <a:pt x="1401" y="28"/>
                    <a:pt x="1374"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0" y="1"/>
                  </a:moveTo>
                  <a:lnTo>
                    <a:pt x="0" y="891"/>
                  </a:lnTo>
                  <a:lnTo>
                    <a:pt x="1401" y="891"/>
                  </a:lnTo>
                  <a:lnTo>
                    <a:pt x="1401" y="1"/>
                  </a:ln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7"/>
            <p:cNvSpPr/>
            <p:nvPr/>
          </p:nvSpPr>
          <p:spPr>
            <a:xfrm>
              <a:off x="7971330" y="3600163"/>
              <a:ext cx="103538" cy="62123"/>
            </a:xfrm>
            <a:custGeom>
              <a:avLst/>
              <a:gdLst/>
              <a:ahLst/>
              <a:cxnLst/>
              <a:rect l="l" t="t" r="r" b="b"/>
              <a:pathLst>
                <a:path w="1300" h="780" extrusionOk="0">
                  <a:moveTo>
                    <a:pt x="1" y="0"/>
                  </a:moveTo>
                  <a:lnTo>
                    <a:pt x="1" y="779"/>
                  </a:lnTo>
                  <a:lnTo>
                    <a:pt x="1299" y="779"/>
                  </a:lnTo>
                  <a:lnTo>
                    <a:pt x="12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7"/>
            <p:cNvSpPr/>
            <p:nvPr/>
          </p:nvSpPr>
          <p:spPr>
            <a:xfrm>
              <a:off x="7966949" y="3595703"/>
              <a:ext cx="111583" cy="71043"/>
            </a:xfrm>
            <a:custGeom>
              <a:avLst/>
              <a:gdLst/>
              <a:ahLst/>
              <a:cxnLst/>
              <a:rect l="l" t="t" r="r" b="b"/>
              <a:pathLst>
                <a:path w="1401" h="892" extrusionOk="0">
                  <a:moveTo>
                    <a:pt x="1299" y="103"/>
                  </a:moveTo>
                  <a:lnTo>
                    <a:pt x="1299" y="780"/>
                  </a:lnTo>
                  <a:lnTo>
                    <a:pt x="111" y="780"/>
                  </a:lnTo>
                  <a:lnTo>
                    <a:pt x="111" y="103"/>
                  </a:lnTo>
                  <a:close/>
                  <a:moveTo>
                    <a:pt x="56" y="1"/>
                  </a:moveTo>
                  <a:cubicBezTo>
                    <a:pt x="28" y="1"/>
                    <a:pt x="0" y="28"/>
                    <a:pt x="0" y="56"/>
                  </a:cubicBezTo>
                  <a:lnTo>
                    <a:pt x="0" y="835"/>
                  </a:lnTo>
                  <a:cubicBezTo>
                    <a:pt x="0" y="863"/>
                    <a:pt x="28" y="891"/>
                    <a:pt x="56" y="891"/>
                  </a:cubicBezTo>
                  <a:lnTo>
                    <a:pt x="1354" y="891"/>
                  </a:lnTo>
                  <a:cubicBezTo>
                    <a:pt x="1382" y="891"/>
                    <a:pt x="1401" y="863"/>
                    <a:pt x="1401" y="835"/>
                  </a:cubicBezTo>
                  <a:lnTo>
                    <a:pt x="1401" y="56"/>
                  </a:lnTo>
                  <a:cubicBezTo>
                    <a:pt x="1401" y="28"/>
                    <a:pt x="1382" y="1"/>
                    <a:pt x="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7"/>
            <p:cNvSpPr/>
            <p:nvPr/>
          </p:nvSpPr>
          <p:spPr>
            <a:xfrm>
              <a:off x="7003284" y="3902326"/>
              <a:ext cx="295640" cy="127192"/>
            </a:xfrm>
            <a:custGeom>
              <a:avLst/>
              <a:gdLst/>
              <a:ahLst/>
              <a:cxnLst/>
              <a:rect l="l" t="t" r="r" b="b"/>
              <a:pathLst>
                <a:path w="3712" h="1597" extrusionOk="0">
                  <a:moveTo>
                    <a:pt x="3712" y="1596"/>
                  </a:moveTo>
                  <a:lnTo>
                    <a:pt x="1" y="1"/>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7"/>
            <p:cNvSpPr/>
            <p:nvPr/>
          </p:nvSpPr>
          <p:spPr>
            <a:xfrm>
              <a:off x="6998107" y="3897627"/>
              <a:ext cx="305994" cy="136271"/>
            </a:xfrm>
            <a:custGeom>
              <a:avLst/>
              <a:gdLst/>
              <a:ahLst/>
              <a:cxnLst/>
              <a:rect l="l" t="t" r="r" b="b"/>
              <a:pathLst>
                <a:path w="3842" h="1711" extrusionOk="0">
                  <a:moveTo>
                    <a:pt x="62" y="0"/>
                  </a:moveTo>
                  <a:cubicBezTo>
                    <a:pt x="40" y="0"/>
                    <a:pt x="17" y="11"/>
                    <a:pt x="10" y="32"/>
                  </a:cubicBezTo>
                  <a:cubicBezTo>
                    <a:pt x="1" y="60"/>
                    <a:pt x="10" y="97"/>
                    <a:pt x="38" y="106"/>
                  </a:cubicBezTo>
                  <a:lnTo>
                    <a:pt x="3749" y="1702"/>
                  </a:lnTo>
                  <a:cubicBezTo>
                    <a:pt x="3758" y="1711"/>
                    <a:pt x="3767" y="1711"/>
                    <a:pt x="3777" y="1711"/>
                  </a:cubicBezTo>
                  <a:cubicBezTo>
                    <a:pt x="3795" y="1711"/>
                    <a:pt x="3814" y="1702"/>
                    <a:pt x="3823" y="1674"/>
                  </a:cubicBezTo>
                  <a:cubicBezTo>
                    <a:pt x="3842" y="1646"/>
                    <a:pt x="3823" y="1609"/>
                    <a:pt x="3795" y="1600"/>
                  </a:cubicBezTo>
                  <a:lnTo>
                    <a:pt x="84" y="4"/>
                  </a:lnTo>
                  <a:cubicBezTo>
                    <a:pt x="78" y="2"/>
                    <a:pt x="70"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7"/>
            <p:cNvSpPr/>
            <p:nvPr/>
          </p:nvSpPr>
          <p:spPr>
            <a:xfrm>
              <a:off x="6969355" y="3873495"/>
              <a:ext cx="48105" cy="48105"/>
            </a:xfrm>
            <a:custGeom>
              <a:avLst/>
              <a:gdLst/>
              <a:ahLst/>
              <a:cxnLst/>
              <a:rect l="l" t="t" r="r" b="b"/>
              <a:pathLst>
                <a:path w="604" h="604" extrusionOk="0">
                  <a:moveTo>
                    <a:pt x="445" y="1"/>
                  </a:moveTo>
                  <a:lnTo>
                    <a:pt x="0" y="168"/>
                  </a:lnTo>
                  <a:lnTo>
                    <a:pt x="158" y="604"/>
                  </a:lnTo>
                  <a:lnTo>
                    <a:pt x="603" y="446"/>
                  </a:lnTo>
                  <a:lnTo>
                    <a:pt x="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7"/>
            <p:cNvSpPr/>
            <p:nvPr/>
          </p:nvSpPr>
          <p:spPr>
            <a:xfrm>
              <a:off x="6964178" y="3868477"/>
              <a:ext cx="58459" cy="57583"/>
            </a:xfrm>
            <a:custGeom>
              <a:avLst/>
              <a:gdLst/>
              <a:ahLst/>
              <a:cxnLst/>
              <a:rect l="l" t="t" r="r" b="b"/>
              <a:pathLst>
                <a:path w="734" h="723" extrusionOk="0">
                  <a:moveTo>
                    <a:pt x="473" y="129"/>
                  </a:moveTo>
                  <a:lnTo>
                    <a:pt x="594" y="472"/>
                  </a:lnTo>
                  <a:lnTo>
                    <a:pt x="260" y="593"/>
                  </a:lnTo>
                  <a:lnTo>
                    <a:pt x="139" y="259"/>
                  </a:lnTo>
                  <a:lnTo>
                    <a:pt x="473" y="129"/>
                  </a:lnTo>
                  <a:close/>
                  <a:moveTo>
                    <a:pt x="517" y="1"/>
                  </a:moveTo>
                  <a:cubicBezTo>
                    <a:pt x="508" y="1"/>
                    <a:pt x="500" y="3"/>
                    <a:pt x="492" y="8"/>
                  </a:cubicBezTo>
                  <a:lnTo>
                    <a:pt x="47" y="166"/>
                  </a:lnTo>
                  <a:cubicBezTo>
                    <a:pt x="28" y="175"/>
                    <a:pt x="19" y="184"/>
                    <a:pt x="10" y="194"/>
                  </a:cubicBezTo>
                  <a:cubicBezTo>
                    <a:pt x="10" y="212"/>
                    <a:pt x="0" y="222"/>
                    <a:pt x="10" y="240"/>
                  </a:cubicBezTo>
                  <a:lnTo>
                    <a:pt x="167" y="685"/>
                  </a:lnTo>
                  <a:cubicBezTo>
                    <a:pt x="177" y="704"/>
                    <a:pt x="204" y="722"/>
                    <a:pt x="223" y="722"/>
                  </a:cubicBezTo>
                  <a:lnTo>
                    <a:pt x="241" y="722"/>
                  </a:lnTo>
                  <a:lnTo>
                    <a:pt x="687" y="555"/>
                  </a:lnTo>
                  <a:cubicBezTo>
                    <a:pt x="724" y="546"/>
                    <a:pt x="733" y="509"/>
                    <a:pt x="724" y="481"/>
                  </a:cubicBezTo>
                  <a:lnTo>
                    <a:pt x="566" y="36"/>
                  </a:lnTo>
                  <a:cubicBezTo>
                    <a:pt x="559" y="16"/>
                    <a:pt x="538" y="1"/>
                    <a:pt x="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7"/>
            <p:cNvSpPr/>
            <p:nvPr/>
          </p:nvSpPr>
          <p:spPr>
            <a:xfrm>
              <a:off x="7282596" y="3887114"/>
              <a:ext cx="591120" cy="551935"/>
            </a:xfrm>
            <a:custGeom>
              <a:avLst/>
              <a:gdLst/>
              <a:ahLst/>
              <a:cxnLst/>
              <a:rect l="l" t="t" r="r" b="b"/>
              <a:pathLst>
                <a:path w="7422" h="6930" extrusionOk="0">
                  <a:moveTo>
                    <a:pt x="3722" y="1"/>
                  </a:moveTo>
                  <a:cubicBezTo>
                    <a:pt x="3544" y="1"/>
                    <a:pt x="3364" y="15"/>
                    <a:pt x="3182" y="43"/>
                  </a:cubicBezTo>
                  <a:cubicBezTo>
                    <a:pt x="1299" y="331"/>
                    <a:pt x="1" y="2093"/>
                    <a:pt x="288" y="3986"/>
                  </a:cubicBezTo>
                  <a:cubicBezTo>
                    <a:pt x="549" y="5702"/>
                    <a:pt x="2030" y="6929"/>
                    <a:pt x="3714" y="6929"/>
                  </a:cubicBezTo>
                  <a:cubicBezTo>
                    <a:pt x="3888" y="6929"/>
                    <a:pt x="4063" y="6916"/>
                    <a:pt x="4240" y="6889"/>
                  </a:cubicBezTo>
                  <a:cubicBezTo>
                    <a:pt x="6123" y="6593"/>
                    <a:pt x="7422" y="4830"/>
                    <a:pt x="7134" y="2938"/>
                  </a:cubicBezTo>
                  <a:cubicBezTo>
                    <a:pt x="6874" y="1227"/>
                    <a:pt x="5401" y="1"/>
                    <a:pt x="3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7"/>
            <p:cNvSpPr/>
            <p:nvPr/>
          </p:nvSpPr>
          <p:spPr>
            <a:xfrm>
              <a:off x="7277420" y="3882176"/>
              <a:ext cx="589687" cy="561094"/>
            </a:xfrm>
            <a:custGeom>
              <a:avLst/>
              <a:gdLst/>
              <a:ahLst/>
              <a:cxnLst/>
              <a:rect l="l" t="t" r="r" b="b"/>
              <a:pathLst>
                <a:path w="7404" h="7045" extrusionOk="0">
                  <a:moveTo>
                    <a:pt x="3776" y="114"/>
                  </a:moveTo>
                  <a:cubicBezTo>
                    <a:pt x="5427" y="114"/>
                    <a:pt x="6884" y="1330"/>
                    <a:pt x="7144" y="3009"/>
                  </a:cubicBezTo>
                  <a:cubicBezTo>
                    <a:pt x="7283" y="3909"/>
                    <a:pt x="7060" y="4808"/>
                    <a:pt x="6522" y="5541"/>
                  </a:cubicBezTo>
                  <a:cubicBezTo>
                    <a:pt x="5984" y="6274"/>
                    <a:pt x="5196" y="6757"/>
                    <a:pt x="4296" y="6886"/>
                  </a:cubicBezTo>
                  <a:cubicBezTo>
                    <a:pt x="4119" y="6914"/>
                    <a:pt x="3952" y="6933"/>
                    <a:pt x="3776" y="6933"/>
                  </a:cubicBezTo>
                  <a:cubicBezTo>
                    <a:pt x="2125" y="6933"/>
                    <a:pt x="669" y="5718"/>
                    <a:pt x="409" y="4038"/>
                  </a:cubicBezTo>
                  <a:cubicBezTo>
                    <a:pt x="130" y="2183"/>
                    <a:pt x="1401" y="439"/>
                    <a:pt x="3266" y="161"/>
                  </a:cubicBezTo>
                  <a:cubicBezTo>
                    <a:pt x="3433" y="133"/>
                    <a:pt x="3609" y="114"/>
                    <a:pt x="3776" y="114"/>
                  </a:cubicBezTo>
                  <a:close/>
                  <a:moveTo>
                    <a:pt x="3765" y="1"/>
                  </a:moveTo>
                  <a:cubicBezTo>
                    <a:pt x="3591" y="1"/>
                    <a:pt x="3415" y="14"/>
                    <a:pt x="3238" y="40"/>
                  </a:cubicBezTo>
                  <a:cubicBezTo>
                    <a:pt x="1327" y="337"/>
                    <a:pt x="1" y="2137"/>
                    <a:pt x="297" y="4057"/>
                  </a:cubicBezTo>
                  <a:cubicBezTo>
                    <a:pt x="566" y="5801"/>
                    <a:pt x="2069" y="7044"/>
                    <a:pt x="3776" y="7044"/>
                  </a:cubicBezTo>
                  <a:cubicBezTo>
                    <a:pt x="3952" y="7044"/>
                    <a:pt x="4129" y="7035"/>
                    <a:pt x="4314" y="7007"/>
                  </a:cubicBezTo>
                  <a:cubicBezTo>
                    <a:pt x="5242" y="6868"/>
                    <a:pt x="6058" y="6367"/>
                    <a:pt x="6615" y="5606"/>
                  </a:cubicBezTo>
                  <a:cubicBezTo>
                    <a:pt x="7171" y="4855"/>
                    <a:pt x="7403" y="3918"/>
                    <a:pt x="7255" y="2990"/>
                  </a:cubicBezTo>
                  <a:cubicBezTo>
                    <a:pt x="6985" y="1247"/>
                    <a:pt x="5478"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7"/>
            <p:cNvSpPr/>
            <p:nvPr/>
          </p:nvSpPr>
          <p:spPr>
            <a:xfrm>
              <a:off x="7236801" y="3869592"/>
              <a:ext cx="627358" cy="551776"/>
            </a:xfrm>
            <a:custGeom>
              <a:avLst/>
              <a:gdLst/>
              <a:ahLst/>
              <a:cxnLst/>
              <a:rect l="l" t="t" r="r" b="b"/>
              <a:pathLst>
                <a:path w="7877" h="6928" extrusionOk="0">
                  <a:moveTo>
                    <a:pt x="3939" y="1"/>
                  </a:moveTo>
                  <a:cubicBezTo>
                    <a:pt x="2845" y="1"/>
                    <a:pt x="1768" y="518"/>
                    <a:pt x="1095" y="1488"/>
                  </a:cubicBezTo>
                  <a:cubicBezTo>
                    <a:pt x="0" y="3055"/>
                    <a:pt x="390" y="5208"/>
                    <a:pt x="1958" y="6302"/>
                  </a:cubicBezTo>
                  <a:cubicBezTo>
                    <a:pt x="2562" y="6724"/>
                    <a:pt x="3255" y="6927"/>
                    <a:pt x="3941" y="6927"/>
                  </a:cubicBezTo>
                  <a:cubicBezTo>
                    <a:pt x="5034" y="6927"/>
                    <a:pt x="6109" y="6412"/>
                    <a:pt x="6782" y="5449"/>
                  </a:cubicBezTo>
                  <a:cubicBezTo>
                    <a:pt x="7876" y="3881"/>
                    <a:pt x="7487" y="1720"/>
                    <a:pt x="5919" y="625"/>
                  </a:cubicBezTo>
                  <a:cubicBezTo>
                    <a:pt x="5315" y="203"/>
                    <a:pt x="4624" y="1"/>
                    <a:pt x="3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7"/>
            <p:cNvSpPr/>
            <p:nvPr/>
          </p:nvSpPr>
          <p:spPr>
            <a:xfrm>
              <a:off x="7250102" y="3865769"/>
              <a:ext cx="588890" cy="561254"/>
            </a:xfrm>
            <a:custGeom>
              <a:avLst/>
              <a:gdLst/>
              <a:ahLst/>
              <a:cxnLst/>
              <a:rect l="l" t="t" r="r" b="b"/>
              <a:pathLst>
                <a:path w="7394" h="7047" extrusionOk="0">
                  <a:moveTo>
                    <a:pt x="3778" y="113"/>
                  </a:moveTo>
                  <a:cubicBezTo>
                    <a:pt x="5427" y="113"/>
                    <a:pt x="6874" y="1322"/>
                    <a:pt x="7134" y="3001"/>
                  </a:cubicBezTo>
                  <a:cubicBezTo>
                    <a:pt x="7273" y="3901"/>
                    <a:pt x="7051" y="4801"/>
                    <a:pt x="6513" y="5534"/>
                  </a:cubicBezTo>
                  <a:cubicBezTo>
                    <a:pt x="5975" y="6267"/>
                    <a:pt x="5186" y="6749"/>
                    <a:pt x="4286" y="6888"/>
                  </a:cubicBezTo>
                  <a:cubicBezTo>
                    <a:pt x="4111" y="6916"/>
                    <a:pt x="3936" y="6929"/>
                    <a:pt x="3764" y="6929"/>
                  </a:cubicBezTo>
                  <a:cubicBezTo>
                    <a:pt x="2114" y="6929"/>
                    <a:pt x="661" y="5720"/>
                    <a:pt x="409" y="4040"/>
                  </a:cubicBezTo>
                  <a:cubicBezTo>
                    <a:pt x="121" y="2185"/>
                    <a:pt x="1401" y="441"/>
                    <a:pt x="3256" y="153"/>
                  </a:cubicBezTo>
                  <a:cubicBezTo>
                    <a:pt x="3432" y="126"/>
                    <a:pt x="3606" y="113"/>
                    <a:pt x="3778" y="113"/>
                  </a:cubicBezTo>
                  <a:close/>
                  <a:moveTo>
                    <a:pt x="3777" y="1"/>
                  </a:moveTo>
                  <a:cubicBezTo>
                    <a:pt x="3599" y="1"/>
                    <a:pt x="3419" y="14"/>
                    <a:pt x="3238" y="42"/>
                  </a:cubicBezTo>
                  <a:cubicBezTo>
                    <a:pt x="1318" y="339"/>
                    <a:pt x="0" y="2139"/>
                    <a:pt x="288" y="4059"/>
                  </a:cubicBezTo>
                  <a:cubicBezTo>
                    <a:pt x="557" y="5794"/>
                    <a:pt x="2060" y="7046"/>
                    <a:pt x="3767" y="7046"/>
                  </a:cubicBezTo>
                  <a:cubicBezTo>
                    <a:pt x="3943" y="7046"/>
                    <a:pt x="4128" y="7027"/>
                    <a:pt x="4305" y="7000"/>
                  </a:cubicBezTo>
                  <a:cubicBezTo>
                    <a:pt x="5232" y="6861"/>
                    <a:pt x="6049" y="6360"/>
                    <a:pt x="6605" y="5608"/>
                  </a:cubicBezTo>
                  <a:cubicBezTo>
                    <a:pt x="7171" y="4847"/>
                    <a:pt x="7394" y="3920"/>
                    <a:pt x="7255" y="2983"/>
                  </a:cubicBezTo>
                  <a:cubicBezTo>
                    <a:pt x="6986" y="1252"/>
                    <a:pt x="5484" y="1"/>
                    <a:pt x="3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7"/>
            <p:cNvSpPr/>
            <p:nvPr/>
          </p:nvSpPr>
          <p:spPr>
            <a:xfrm>
              <a:off x="7643863" y="3925423"/>
              <a:ext cx="134599" cy="135077"/>
            </a:xfrm>
            <a:custGeom>
              <a:avLst/>
              <a:gdLst/>
              <a:ahLst/>
              <a:cxnLst/>
              <a:rect l="l" t="t" r="r" b="b"/>
              <a:pathLst>
                <a:path w="1690" h="1696" extrusionOk="0">
                  <a:moveTo>
                    <a:pt x="105" y="0"/>
                  </a:moveTo>
                  <a:cubicBezTo>
                    <a:pt x="71" y="0"/>
                    <a:pt x="42" y="19"/>
                    <a:pt x="29" y="54"/>
                  </a:cubicBezTo>
                  <a:cubicBezTo>
                    <a:pt x="1" y="100"/>
                    <a:pt x="19" y="147"/>
                    <a:pt x="66" y="165"/>
                  </a:cubicBezTo>
                  <a:cubicBezTo>
                    <a:pt x="715" y="471"/>
                    <a:pt x="1225" y="991"/>
                    <a:pt x="1513" y="1649"/>
                  </a:cubicBezTo>
                  <a:cubicBezTo>
                    <a:pt x="1531" y="1677"/>
                    <a:pt x="1559" y="1696"/>
                    <a:pt x="1596" y="1696"/>
                  </a:cubicBezTo>
                  <a:cubicBezTo>
                    <a:pt x="1606" y="1696"/>
                    <a:pt x="1615" y="1696"/>
                    <a:pt x="1624" y="1687"/>
                  </a:cubicBezTo>
                  <a:cubicBezTo>
                    <a:pt x="1671" y="1668"/>
                    <a:pt x="1689" y="1622"/>
                    <a:pt x="1671" y="1575"/>
                  </a:cubicBezTo>
                  <a:cubicBezTo>
                    <a:pt x="1365" y="879"/>
                    <a:pt x="826" y="332"/>
                    <a:pt x="140" y="7"/>
                  </a:cubicBezTo>
                  <a:cubicBezTo>
                    <a:pt x="128" y="3"/>
                    <a:pt x="116" y="0"/>
                    <a:pt x="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7"/>
            <p:cNvSpPr/>
            <p:nvPr/>
          </p:nvSpPr>
          <p:spPr>
            <a:xfrm>
              <a:off x="7895061" y="4209673"/>
              <a:ext cx="304480" cy="38548"/>
            </a:xfrm>
            <a:custGeom>
              <a:avLst/>
              <a:gdLst/>
              <a:ahLst/>
              <a:cxnLst/>
              <a:rect l="l" t="t" r="r" b="b"/>
              <a:pathLst>
                <a:path w="3823" h="484" extrusionOk="0">
                  <a:moveTo>
                    <a:pt x="1" y="1"/>
                  </a:moveTo>
                  <a:lnTo>
                    <a:pt x="1" y="483"/>
                  </a:lnTo>
                  <a:lnTo>
                    <a:pt x="3823" y="483"/>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7"/>
            <p:cNvSpPr/>
            <p:nvPr/>
          </p:nvSpPr>
          <p:spPr>
            <a:xfrm>
              <a:off x="7890681" y="4205293"/>
              <a:ext cx="314038" cy="48105"/>
            </a:xfrm>
            <a:custGeom>
              <a:avLst/>
              <a:gdLst/>
              <a:ahLst/>
              <a:cxnLst/>
              <a:rect l="l" t="t" r="r" b="b"/>
              <a:pathLst>
                <a:path w="3943" h="604" extrusionOk="0">
                  <a:moveTo>
                    <a:pt x="3822" y="111"/>
                  </a:moveTo>
                  <a:lnTo>
                    <a:pt x="3822" y="482"/>
                  </a:lnTo>
                  <a:lnTo>
                    <a:pt x="121" y="482"/>
                  </a:lnTo>
                  <a:lnTo>
                    <a:pt x="121" y="111"/>
                  </a:lnTo>
                  <a:close/>
                  <a:moveTo>
                    <a:pt x="56" y="0"/>
                  </a:moveTo>
                  <a:cubicBezTo>
                    <a:pt x="28" y="0"/>
                    <a:pt x="0" y="19"/>
                    <a:pt x="0" y="56"/>
                  </a:cubicBezTo>
                  <a:lnTo>
                    <a:pt x="0" y="547"/>
                  </a:lnTo>
                  <a:cubicBezTo>
                    <a:pt x="0" y="557"/>
                    <a:pt x="10" y="575"/>
                    <a:pt x="19" y="584"/>
                  </a:cubicBezTo>
                  <a:cubicBezTo>
                    <a:pt x="28" y="594"/>
                    <a:pt x="47" y="603"/>
                    <a:pt x="56" y="603"/>
                  </a:cubicBezTo>
                  <a:lnTo>
                    <a:pt x="3878" y="603"/>
                  </a:lnTo>
                  <a:cubicBezTo>
                    <a:pt x="3915" y="603"/>
                    <a:pt x="3943" y="575"/>
                    <a:pt x="3943" y="547"/>
                  </a:cubicBezTo>
                  <a:lnTo>
                    <a:pt x="3943" y="56"/>
                  </a:lnTo>
                  <a:cubicBezTo>
                    <a:pt x="3943" y="37"/>
                    <a:pt x="3934" y="19"/>
                    <a:pt x="3924" y="9"/>
                  </a:cubicBezTo>
                  <a:cubicBezTo>
                    <a:pt x="3915" y="0"/>
                    <a:pt x="3896" y="0"/>
                    <a:pt x="3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7"/>
            <p:cNvSpPr/>
            <p:nvPr/>
          </p:nvSpPr>
          <p:spPr>
            <a:xfrm>
              <a:off x="7895061" y="4136560"/>
              <a:ext cx="175218" cy="25884"/>
            </a:xfrm>
            <a:custGeom>
              <a:avLst/>
              <a:gdLst/>
              <a:ahLst/>
              <a:cxnLst/>
              <a:rect l="l" t="t" r="r" b="b"/>
              <a:pathLst>
                <a:path w="2200" h="325" extrusionOk="0">
                  <a:moveTo>
                    <a:pt x="1" y="0"/>
                  </a:moveTo>
                  <a:lnTo>
                    <a:pt x="1" y="325"/>
                  </a:lnTo>
                  <a:lnTo>
                    <a:pt x="2199" y="325"/>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7"/>
            <p:cNvSpPr/>
            <p:nvPr/>
          </p:nvSpPr>
          <p:spPr>
            <a:xfrm>
              <a:off x="7890681" y="4132100"/>
              <a:ext cx="184058" cy="34805"/>
            </a:xfrm>
            <a:custGeom>
              <a:avLst/>
              <a:gdLst/>
              <a:ahLst/>
              <a:cxnLst/>
              <a:rect l="l" t="t" r="r" b="b"/>
              <a:pathLst>
                <a:path w="2311" h="437" extrusionOk="0">
                  <a:moveTo>
                    <a:pt x="2199" y="121"/>
                  </a:moveTo>
                  <a:lnTo>
                    <a:pt x="2199" y="316"/>
                  </a:lnTo>
                  <a:lnTo>
                    <a:pt x="121" y="316"/>
                  </a:lnTo>
                  <a:lnTo>
                    <a:pt x="121" y="121"/>
                  </a:lnTo>
                  <a:close/>
                  <a:moveTo>
                    <a:pt x="56" y="1"/>
                  </a:moveTo>
                  <a:cubicBezTo>
                    <a:pt x="47" y="1"/>
                    <a:pt x="28" y="10"/>
                    <a:pt x="19" y="19"/>
                  </a:cubicBezTo>
                  <a:cubicBezTo>
                    <a:pt x="10" y="28"/>
                    <a:pt x="0" y="47"/>
                    <a:pt x="0" y="56"/>
                  </a:cubicBezTo>
                  <a:lnTo>
                    <a:pt x="0" y="381"/>
                  </a:lnTo>
                  <a:cubicBezTo>
                    <a:pt x="0" y="409"/>
                    <a:pt x="28" y="437"/>
                    <a:pt x="56" y="437"/>
                  </a:cubicBezTo>
                  <a:lnTo>
                    <a:pt x="2254" y="437"/>
                  </a:lnTo>
                  <a:cubicBezTo>
                    <a:pt x="2273" y="437"/>
                    <a:pt x="2282" y="427"/>
                    <a:pt x="2292" y="418"/>
                  </a:cubicBezTo>
                  <a:cubicBezTo>
                    <a:pt x="2310" y="409"/>
                    <a:pt x="2310" y="390"/>
                    <a:pt x="2310" y="381"/>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7"/>
            <p:cNvSpPr/>
            <p:nvPr/>
          </p:nvSpPr>
          <p:spPr>
            <a:xfrm>
              <a:off x="7895061" y="4064163"/>
              <a:ext cx="175218" cy="25168"/>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7"/>
            <p:cNvSpPr/>
            <p:nvPr/>
          </p:nvSpPr>
          <p:spPr>
            <a:xfrm>
              <a:off x="7890681" y="4059703"/>
              <a:ext cx="184058" cy="34805"/>
            </a:xfrm>
            <a:custGeom>
              <a:avLst/>
              <a:gdLst/>
              <a:ahLst/>
              <a:cxnLst/>
              <a:rect l="l" t="t" r="r" b="b"/>
              <a:pathLst>
                <a:path w="2311" h="437" extrusionOk="0">
                  <a:moveTo>
                    <a:pt x="2199" y="112"/>
                  </a:moveTo>
                  <a:lnTo>
                    <a:pt x="2199" y="316"/>
                  </a:lnTo>
                  <a:lnTo>
                    <a:pt x="121" y="316"/>
                  </a:lnTo>
                  <a:lnTo>
                    <a:pt x="121" y="112"/>
                  </a:lnTo>
                  <a:close/>
                  <a:moveTo>
                    <a:pt x="56" y="1"/>
                  </a:moveTo>
                  <a:cubicBezTo>
                    <a:pt x="47" y="1"/>
                    <a:pt x="28" y="10"/>
                    <a:pt x="19" y="19"/>
                  </a:cubicBezTo>
                  <a:cubicBezTo>
                    <a:pt x="10" y="28"/>
                    <a:pt x="0" y="38"/>
                    <a:pt x="0" y="56"/>
                  </a:cubicBezTo>
                  <a:lnTo>
                    <a:pt x="0" y="372"/>
                  </a:lnTo>
                  <a:cubicBezTo>
                    <a:pt x="0" y="409"/>
                    <a:pt x="28" y="437"/>
                    <a:pt x="56" y="437"/>
                  </a:cubicBezTo>
                  <a:lnTo>
                    <a:pt x="2254" y="437"/>
                  </a:lnTo>
                  <a:cubicBezTo>
                    <a:pt x="2273" y="437"/>
                    <a:pt x="2282" y="427"/>
                    <a:pt x="2292" y="418"/>
                  </a:cubicBezTo>
                  <a:cubicBezTo>
                    <a:pt x="2310" y="409"/>
                    <a:pt x="2310" y="390"/>
                    <a:pt x="2310" y="372"/>
                  </a:cubicBezTo>
                  <a:lnTo>
                    <a:pt x="2310" y="56"/>
                  </a:lnTo>
                  <a:cubicBezTo>
                    <a:pt x="2310" y="28"/>
                    <a:pt x="2282"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7"/>
            <p:cNvSpPr/>
            <p:nvPr/>
          </p:nvSpPr>
          <p:spPr>
            <a:xfrm>
              <a:off x="7475415" y="3969546"/>
              <a:ext cx="156023" cy="115325"/>
            </a:xfrm>
            <a:custGeom>
              <a:avLst/>
              <a:gdLst/>
              <a:ahLst/>
              <a:cxnLst/>
              <a:rect l="l" t="t" r="r" b="b"/>
              <a:pathLst>
                <a:path w="1959" h="1448" extrusionOk="0">
                  <a:moveTo>
                    <a:pt x="975" y="1"/>
                  </a:moveTo>
                  <a:cubicBezTo>
                    <a:pt x="437" y="1"/>
                    <a:pt x="1" y="437"/>
                    <a:pt x="1" y="975"/>
                  </a:cubicBezTo>
                  <a:lnTo>
                    <a:pt x="1" y="1448"/>
                  </a:lnTo>
                  <a:lnTo>
                    <a:pt x="353" y="1448"/>
                  </a:lnTo>
                  <a:lnTo>
                    <a:pt x="353" y="975"/>
                  </a:lnTo>
                  <a:cubicBezTo>
                    <a:pt x="353" y="632"/>
                    <a:pt x="641" y="353"/>
                    <a:pt x="984" y="353"/>
                  </a:cubicBezTo>
                  <a:cubicBezTo>
                    <a:pt x="1327" y="353"/>
                    <a:pt x="1606" y="632"/>
                    <a:pt x="1606" y="975"/>
                  </a:cubicBezTo>
                  <a:lnTo>
                    <a:pt x="1606" y="1448"/>
                  </a:lnTo>
                  <a:lnTo>
                    <a:pt x="1958" y="1448"/>
                  </a:lnTo>
                  <a:lnTo>
                    <a:pt x="1958" y="975"/>
                  </a:lnTo>
                  <a:cubicBezTo>
                    <a:pt x="1958" y="437"/>
                    <a:pt x="1513" y="1"/>
                    <a:pt x="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7"/>
            <p:cNvSpPr/>
            <p:nvPr/>
          </p:nvSpPr>
          <p:spPr>
            <a:xfrm>
              <a:off x="7471035" y="3964369"/>
              <a:ext cx="164784" cy="125679"/>
            </a:xfrm>
            <a:custGeom>
              <a:avLst/>
              <a:gdLst/>
              <a:ahLst/>
              <a:cxnLst/>
              <a:rect l="l" t="t" r="r" b="b"/>
              <a:pathLst>
                <a:path w="2069" h="1578" extrusionOk="0">
                  <a:moveTo>
                    <a:pt x="1039" y="121"/>
                  </a:moveTo>
                  <a:cubicBezTo>
                    <a:pt x="1540" y="121"/>
                    <a:pt x="1948" y="530"/>
                    <a:pt x="1948" y="1040"/>
                  </a:cubicBezTo>
                  <a:lnTo>
                    <a:pt x="1948" y="1457"/>
                  </a:lnTo>
                  <a:lnTo>
                    <a:pt x="1716" y="1457"/>
                  </a:lnTo>
                  <a:lnTo>
                    <a:pt x="1716" y="1040"/>
                  </a:lnTo>
                  <a:cubicBezTo>
                    <a:pt x="1716" y="660"/>
                    <a:pt x="1410" y="353"/>
                    <a:pt x="1030" y="353"/>
                  </a:cubicBezTo>
                  <a:cubicBezTo>
                    <a:pt x="659" y="353"/>
                    <a:pt x="353" y="660"/>
                    <a:pt x="353" y="1040"/>
                  </a:cubicBezTo>
                  <a:lnTo>
                    <a:pt x="353" y="1457"/>
                  </a:lnTo>
                  <a:lnTo>
                    <a:pt x="121" y="1457"/>
                  </a:lnTo>
                  <a:lnTo>
                    <a:pt x="121" y="1040"/>
                  </a:lnTo>
                  <a:cubicBezTo>
                    <a:pt x="121" y="530"/>
                    <a:pt x="529" y="121"/>
                    <a:pt x="1039" y="121"/>
                  </a:cubicBezTo>
                  <a:close/>
                  <a:moveTo>
                    <a:pt x="1039" y="1"/>
                  </a:moveTo>
                  <a:cubicBezTo>
                    <a:pt x="464" y="1"/>
                    <a:pt x="0" y="465"/>
                    <a:pt x="0" y="1040"/>
                  </a:cubicBezTo>
                  <a:lnTo>
                    <a:pt x="0" y="1513"/>
                  </a:lnTo>
                  <a:cubicBezTo>
                    <a:pt x="0" y="1550"/>
                    <a:pt x="28" y="1578"/>
                    <a:pt x="65" y="1578"/>
                  </a:cubicBezTo>
                  <a:lnTo>
                    <a:pt x="418" y="1578"/>
                  </a:lnTo>
                  <a:cubicBezTo>
                    <a:pt x="445" y="1578"/>
                    <a:pt x="473" y="1550"/>
                    <a:pt x="473" y="1513"/>
                  </a:cubicBezTo>
                  <a:lnTo>
                    <a:pt x="473" y="1040"/>
                  </a:lnTo>
                  <a:cubicBezTo>
                    <a:pt x="473" y="724"/>
                    <a:pt x="724" y="474"/>
                    <a:pt x="1039" y="474"/>
                  </a:cubicBezTo>
                  <a:cubicBezTo>
                    <a:pt x="1345" y="474"/>
                    <a:pt x="1605" y="724"/>
                    <a:pt x="1605" y="1040"/>
                  </a:cubicBezTo>
                  <a:lnTo>
                    <a:pt x="1605" y="1513"/>
                  </a:lnTo>
                  <a:cubicBezTo>
                    <a:pt x="1605" y="1550"/>
                    <a:pt x="1624" y="1578"/>
                    <a:pt x="1661" y="1578"/>
                  </a:cubicBezTo>
                  <a:lnTo>
                    <a:pt x="2013" y="1578"/>
                  </a:lnTo>
                  <a:cubicBezTo>
                    <a:pt x="2041" y="1578"/>
                    <a:pt x="2069" y="1550"/>
                    <a:pt x="2069" y="1513"/>
                  </a:cubicBezTo>
                  <a:lnTo>
                    <a:pt x="2069" y="1040"/>
                  </a:lnTo>
                  <a:cubicBezTo>
                    <a:pt x="2069" y="465"/>
                    <a:pt x="1605"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7"/>
            <p:cNvSpPr/>
            <p:nvPr/>
          </p:nvSpPr>
          <p:spPr>
            <a:xfrm>
              <a:off x="7437744" y="4085587"/>
              <a:ext cx="231367" cy="192899"/>
            </a:xfrm>
            <a:custGeom>
              <a:avLst/>
              <a:gdLst/>
              <a:ahLst/>
              <a:cxnLst/>
              <a:rect l="l" t="t" r="r" b="b"/>
              <a:pathLst>
                <a:path w="2905" h="2422" extrusionOk="0">
                  <a:moveTo>
                    <a:pt x="84" y="0"/>
                  </a:moveTo>
                  <a:cubicBezTo>
                    <a:pt x="38" y="0"/>
                    <a:pt x="10" y="37"/>
                    <a:pt x="10" y="74"/>
                  </a:cubicBezTo>
                  <a:lnTo>
                    <a:pt x="10" y="2347"/>
                  </a:lnTo>
                  <a:cubicBezTo>
                    <a:pt x="1" y="2384"/>
                    <a:pt x="38" y="2421"/>
                    <a:pt x="84" y="2421"/>
                  </a:cubicBezTo>
                  <a:lnTo>
                    <a:pt x="2821" y="2421"/>
                  </a:lnTo>
                  <a:cubicBezTo>
                    <a:pt x="2867" y="2421"/>
                    <a:pt x="2904" y="2384"/>
                    <a:pt x="2904" y="2347"/>
                  </a:cubicBezTo>
                  <a:lnTo>
                    <a:pt x="2904" y="74"/>
                  </a:lnTo>
                  <a:cubicBezTo>
                    <a:pt x="2904" y="37"/>
                    <a:pt x="2867" y="0"/>
                    <a:pt x="2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7"/>
            <p:cNvSpPr/>
            <p:nvPr/>
          </p:nvSpPr>
          <p:spPr>
            <a:xfrm>
              <a:off x="7433283" y="4080411"/>
              <a:ext cx="240207" cy="202536"/>
            </a:xfrm>
            <a:custGeom>
              <a:avLst/>
              <a:gdLst/>
              <a:ahLst/>
              <a:cxnLst/>
              <a:rect l="l" t="t" r="r" b="b"/>
              <a:pathLst>
                <a:path w="3016" h="2543" extrusionOk="0">
                  <a:moveTo>
                    <a:pt x="2877" y="121"/>
                  </a:moveTo>
                  <a:cubicBezTo>
                    <a:pt x="2895" y="121"/>
                    <a:pt x="2905" y="130"/>
                    <a:pt x="2905" y="139"/>
                  </a:cubicBezTo>
                  <a:lnTo>
                    <a:pt x="2905" y="2412"/>
                  </a:lnTo>
                  <a:cubicBezTo>
                    <a:pt x="2905" y="2421"/>
                    <a:pt x="2886" y="2431"/>
                    <a:pt x="2877" y="2431"/>
                  </a:cubicBezTo>
                  <a:lnTo>
                    <a:pt x="140" y="2431"/>
                  </a:lnTo>
                  <a:cubicBezTo>
                    <a:pt x="131" y="2431"/>
                    <a:pt x="122" y="2421"/>
                    <a:pt x="122" y="2412"/>
                  </a:cubicBezTo>
                  <a:lnTo>
                    <a:pt x="122" y="139"/>
                  </a:lnTo>
                  <a:cubicBezTo>
                    <a:pt x="122" y="130"/>
                    <a:pt x="131" y="121"/>
                    <a:pt x="140" y="121"/>
                  </a:cubicBezTo>
                  <a:close/>
                  <a:moveTo>
                    <a:pt x="140" y="0"/>
                  </a:moveTo>
                  <a:cubicBezTo>
                    <a:pt x="66" y="0"/>
                    <a:pt x="1" y="65"/>
                    <a:pt x="1" y="139"/>
                  </a:cubicBezTo>
                  <a:lnTo>
                    <a:pt x="1" y="2412"/>
                  </a:lnTo>
                  <a:cubicBezTo>
                    <a:pt x="1" y="2486"/>
                    <a:pt x="66" y="2542"/>
                    <a:pt x="140" y="2542"/>
                  </a:cubicBezTo>
                  <a:lnTo>
                    <a:pt x="2877" y="2542"/>
                  </a:lnTo>
                  <a:cubicBezTo>
                    <a:pt x="2951" y="2542"/>
                    <a:pt x="3016" y="2486"/>
                    <a:pt x="3016" y="2412"/>
                  </a:cubicBezTo>
                  <a:lnTo>
                    <a:pt x="3016" y="139"/>
                  </a:lnTo>
                  <a:cubicBezTo>
                    <a:pt x="3016" y="65"/>
                    <a:pt x="2951" y="0"/>
                    <a:pt x="2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7"/>
            <p:cNvSpPr/>
            <p:nvPr/>
          </p:nvSpPr>
          <p:spPr>
            <a:xfrm>
              <a:off x="7532361" y="4141737"/>
              <a:ext cx="42132" cy="80600"/>
            </a:xfrm>
            <a:custGeom>
              <a:avLst/>
              <a:gdLst/>
              <a:ahLst/>
              <a:cxnLst/>
              <a:rect l="l" t="t" r="r" b="b"/>
              <a:pathLst>
                <a:path w="529" h="1012" extrusionOk="0">
                  <a:moveTo>
                    <a:pt x="269" y="0"/>
                  </a:moveTo>
                  <a:cubicBezTo>
                    <a:pt x="121" y="0"/>
                    <a:pt x="0" y="121"/>
                    <a:pt x="0" y="269"/>
                  </a:cubicBezTo>
                  <a:cubicBezTo>
                    <a:pt x="0" y="371"/>
                    <a:pt x="56" y="464"/>
                    <a:pt x="148" y="510"/>
                  </a:cubicBezTo>
                  <a:lnTo>
                    <a:pt x="37" y="900"/>
                  </a:lnTo>
                  <a:cubicBezTo>
                    <a:pt x="28" y="956"/>
                    <a:pt x="65" y="1011"/>
                    <a:pt x="121" y="1011"/>
                  </a:cubicBezTo>
                  <a:lnTo>
                    <a:pt x="427" y="1011"/>
                  </a:lnTo>
                  <a:cubicBezTo>
                    <a:pt x="482" y="1011"/>
                    <a:pt x="520" y="956"/>
                    <a:pt x="510" y="900"/>
                  </a:cubicBezTo>
                  <a:lnTo>
                    <a:pt x="390" y="501"/>
                  </a:lnTo>
                  <a:cubicBezTo>
                    <a:pt x="473" y="455"/>
                    <a:pt x="529" y="371"/>
                    <a:pt x="529" y="269"/>
                  </a:cubicBezTo>
                  <a:cubicBezTo>
                    <a:pt x="529" y="121"/>
                    <a:pt x="417"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7"/>
            <p:cNvSpPr/>
            <p:nvPr/>
          </p:nvSpPr>
          <p:spPr>
            <a:xfrm>
              <a:off x="7527901" y="4137277"/>
              <a:ext cx="51769" cy="89520"/>
            </a:xfrm>
            <a:custGeom>
              <a:avLst/>
              <a:gdLst/>
              <a:ahLst/>
              <a:cxnLst/>
              <a:rect l="l" t="t" r="r" b="b"/>
              <a:pathLst>
                <a:path w="650" h="1124" extrusionOk="0">
                  <a:moveTo>
                    <a:pt x="325" y="121"/>
                  </a:moveTo>
                  <a:cubicBezTo>
                    <a:pt x="436" y="121"/>
                    <a:pt x="529" y="214"/>
                    <a:pt x="529" y="325"/>
                  </a:cubicBezTo>
                  <a:cubicBezTo>
                    <a:pt x="529" y="399"/>
                    <a:pt x="492" y="474"/>
                    <a:pt x="418" y="511"/>
                  </a:cubicBezTo>
                  <a:cubicBezTo>
                    <a:pt x="399" y="520"/>
                    <a:pt x="390" y="548"/>
                    <a:pt x="390" y="576"/>
                  </a:cubicBezTo>
                  <a:lnTo>
                    <a:pt x="511" y="975"/>
                  </a:lnTo>
                  <a:cubicBezTo>
                    <a:pt x="511" y="984"/>
                    <a:pt x="501" y="993"/>
                    <a:pt x="501" y="993"/>
                  </a:cubicBezTo>
                  <a:cubicBezTo>
                    <a:pt x="501" y="1002"/>
                    <a:pt x="492" y="1002"/>
                    <a:pt x="483" y="1002"/>
                  </a:cubicBezTo>
                  <a:lnTo>
                    <a:pt x="177" y="1002"/>
                  </a:lnTo>
                  <a:cubicBezTo>
                    <a:pt x="158" y="1002"/>
                    <a:pt x="158" y="1002"/>
                    <a:pt x="158" y="993"/>
                  </a:cubicBezTo>
                  <a:cubicBezTo>
                    <a:pt x="149" y="993"/>
                    <a:pt x="149" y="984"/>
                    <a:pt x="149" y="975"/>
                  </a:cubicBezTo>
                  <a:lnTo>
                    <a:pt x="260" y="576"/>
                  </a:lnTo>
                  <a:cubicBezTo>
                    <a:pt x="269" y="548"/>
                    <a:pt x="260" y="520"/>
                    <a:pt x="232" y="511"/>
                  </a:cubicBezTo>
                  <a:cubicBezTo>
                    <a:pt x="158" y="474"/>
                    <a:pt x="112" y="409"/>
                    <a:pt x="112" y="325"/>
                  </a:cubicBezTo>
                  <a:cubicBezTo>
                    <a:pt x="112" y="214"/>
                    <a:pt x="204" y="121"/>
                    <a:pt x="325" y="121"/>
                  </a:cubicBezTo>
                  <a:close/>
                  <a:moveTo>
                    <a:pt x="325" y="1"/>
                  </a:moveTo>
                  <a:cubicBezTo>
                    <a:pt x="140" y="1"/>
                    <a:pt x="0" y="149"/>
                    <a:pt x="0" y="325"/>
                  </a:cubicBezTo>
                  <a:cubicBezTo>
                    <a:pt x="0" y="427"/>
                    <a:pt x="47" y="529"/>
                    <a:pt x="140" y="594"/>
                  </a:cubicBezTo>
                  <a:lnTo>
                    <a:pt x="37" y="947"/>
                  </a:lnTo>
                  <a:cubicBezTo>
                    <a:pt x="28" y="984"/>
                    <a:pt x="28" y="1030"/>
                    <a:pt x="56" y="1067"/>
                  </a:cubicBezTo>
                  <a:cubicBezTo>
                    <a:pt x="84" y="1105"/>
                    <a:pt x="130" y="1123"/>
                    <a:pt x="167" y="1123"/>
                  </a:cubicBezTo>
                  <a:lnTo>
                    <a:pt x="483" y="1123"/>
                  </a:lnTo>
                  <a:cubicBezTo>
                    <a:pt x="529" y="1123"/>
                    <a:pt x="566" y="1105"/>
                    <a:pt x="594" y="1067"/>
                  </a:cubicBezTo>
                  <a:cubicBezTo>
                    <a:pt x="622" y="1030"/>
                    <a:pt x="631" y="984"/>
                    <a:pt x="613" y="947"/>
                  </a:cubicBezTo>
                  <a:lnTo>
                    <a:pt x="520" y="585"/>
                  </a:lnTo>
                  <a:cubicBezTo>
                    <a:pt x="594" y="520"/>
                    <a:pt x="650" y="427"/>
                    <a:pt x="650" y="325"/>
                  </a:cubicBezTo>
                  <a:cubicBezTo>
                    <a:pt x="650" y="140"/>
                    <a:pt x="501"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Placeholder 1" descr="The OpenCap app allows clinicians to gain the 'superpower' of seeing below the surface, without expensive equipment">
            <a:extLst>
              <a:ext uri="{FF2B5EF4-FFF2-40B4-BE49-F238E27FC236}">
                <a16:creationId xmlns:a16="http://schemas.microsoft.com/office/drawing/2014/main" id="{DA94D653-8502-03C3-C529-303A8539EDDE}"/>
              </a:ext>
            </a:extLst>
          </p:cNvPr>
          <p:cNvPicPr>
            <a:picLocks noGrp="1" noChangeAspect="1"/>
          </p:cNvPicPr>
          <p:nvPr>
            <p:ph type="pic" idx="2"/>
          </p:nvPr>
        </p:nvPicPr>
        <p:blipFill>
          <a:blip r:embed="rId3"/>
          <a:srcRect l="24469" r="24469"/>
          <a:stretch/>
        </p:blipFill>
        <p:spPr>
          <a:xfrm>
            <a:off x="5691188" y="1401763"/>
            <a:ext cx="2203450" cy="2869042"/>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29"/>
          <p:cNvSpPr txBox="1">
            <a:spLocks noGrp="1"/>
          </p:cNvSpPr>
          <p:nvPr>
            <p:ph type="subTitle" idx="4"/>
          </p:nvPr>
        </p:nvSpPr>
        <p:spPr>
          <a:xfrm>
            <a:off x="3672293" y="1202039"/>
            <a:ext cx="2742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cs typeface="Times New Roman"/>
              </a:rPr>
              <a:t>Vision</a:t>
            </a:r>
            <a:endParaRPr lang="en">
              <a:latin typeface="Times New Roman" panose="02020603050405020304" pitchFamily="18" charset="0"/>
              <a:cs typeface="Times New Roman" panose="02020603050405020304" pitchFamily="18" charset="0"/>
            </a:endParaRPr>
          </a:p>
        </p:txBody>
      </p:sp>
      <p:sp>
        <p:nvSpPr>
          <p:cNvPr id="1500" name="Google Shape;1500;p29"/>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About</a:t>
            </a:r>
            <a:r>
              <a:rPr lang="en-IN"/>
              <a:t> </a:t>
            </a:r>
            <a:r>
              <a:rPr lang="en-IN">
                <a:latin typeface="Times New Roman" panose="02020603050405020304" pitchFamily="18" charset="0"/>
                <a:cs typeface="Times New Roman" panose="02020603050405020304" pitchFamily="18" charset="0"/>
              </a:rPr>
              <a:t>our project</a:t>
            </a:r>
            <a:endParaRPr>
              <a:latin typeface="Times New Roman" panose="02020603050405020304" pitchFamily="18" charset="0"/>
              <a:cs typeface="Times New Roman" panose="02020603050405020304" pitchFamily="18" charset="0"/>
            </a:endParaRPr>
          </a:p>
        </p:txBody>
      </p:sp>
      <p:sp>
        <p:nvSpPr>
          <p:cNvPr id="1501" name="Google Shape;1501;p29"/>
          <p:cNvSpPr txBox="1">
            <a:spLocks noGrp="1"/>
          </p:cNvSpPr>
          <p:nvPr>
            <p:ph type="subTitle" idx="1"/>
          </p:nvPr>
        </p:nvSpPr>
        <p:spPr>
          <a:xfrm>
            <a:off x="3672296" y="1620200"/>
            <a:ext cx="2742000" cy="1664700"/>
          </a:xfrm>
          <a:prstGeom prst="rect">
            <a:avLst/>
          </a:prstGeom>
        </p:spPr>
        <p:txBody>
          <a:bodyPr spcFirstLastPara="1" wrap="square" lIns="91425" tIns="91425" rIns="91425" bIns="91425" anchor="t" anchorCtr="0">
            <a:noAutofit/>
          </a:bodyPr>
          <a:lstStyle/>
          <a:p>
            <a:pPr marL="0" indent="0"/>
            <a:r>
              <a:rPr lang="en" sz="1000">
                <a:cs typeface="Times New Roman"/>
              </a:rPr>
              <a:t>Leveraging pose estimation algorithms, deep learning, and biomechanical models, </a:t>
            </a:r>
            <a:r>
              <a:rPr lang="en" sz="1000" err="1">
                <a:cs typeface="Times New Roman"/>
              </a:rPr>
              <a:t>OpenCap</a:t>
            </a:r>
            <a:r>
              <a:rPr lang="en" sz="1000">
                <a:cs typeface="Times New Roman"/>
              </a:rPr>
              <a:t> enables the estimation of three-dimensional kinematics, muscle activations, and musculoskeletal dynamics. Our core objective is to constraints hindering human movement analysis. </a:t>
            </a:r>
            <a:r>
              <a:rPr lang="en" sz="1000" err="1">
                <a:cs typeface="Times New Roman"/>
              </a:rPr>
              <a:t>OpenCap's</a:t>
            </a:r>
            <a:r>
              <a:rPr lang="en" sz="1000">
                <a:cs typeface="Times New Roman"/>
              </a:rPr>
              <a:t> accurate prediction of dynamic measures showcases its practical utility, enabling clinicians to estimate musculoskeletal dynamics to a high degree of accuracy.</a:t>
            </a:r>
          </a:p>
          <a:p>
            <a:pPr marL="0" indent="0"/>
            <a:endParaRPr lang="en" sz="900">
              <a:cs typeface="Times New Roman" panose="02020603050405020304" pitchFamily="18" charset="0"/>
            </a:endParaRPr>
          </a:p>
        </p:txBody>
      </p:sp>
      <p:sp>
        <p:nvSpPr>
          <p:cNvPr id="1502" name="Google Shape;1502;p29"/>
          <p:cNvSpPr txBox="1">
            <a:spLocks noGrp="1"/>
          </p:cNvSpPr>
          <p:nvPr>
            <p:ph type="subTitle" idx="2"/>
          </p:nvPr>
        </p:nvSpPr>
        <p:spPr>
          <a:xfrm>
            <a:off x="720000" y="1620200"/>
            <a:ext cx="2742000" cy="1664700"/>
          </a:xfrm>
          <a:prstGeom prst="rect">
            <a:avLst/>
          </a:prstGeom>
        </p:spPr>
        <p:txBody>
          <a:bodyPr spcFirstLastPara="1" wrap="square" lIns="91425" tIns="91425" rIns="91425" bIns="91425" anchor="t" anchorCtr="0">
            <a:noAutofit/>
          </a:bodyPr>
          <a:lstStyle/>
          <a:p>
            <a:pPr marL="0" indent="0"/>
            <a:r>
              <a:rPr lang="en" sz="1000">
                <a:solidFill>
                  <a:srgbClr val="374151"/>
                </a:solidFill>
              </a:rPr>
              <a:t>Human movement analysis has always been hindered by constraints like cost, accuracy and time. Traditional methods involve expensive equipment and extensive manual analysis by trained experts, limiting the accessibility to precise motion capture technology. In response to these limitations, </a:t>
            </a:r>
            <a:r>
              <a:rPr lang="en" sz="1000" err="1">
                <a:solidFill>
                  <a:srgbClr val="374151"/>
                </a:solidFill>
              </a:rPr>
              <a:t>OpenCap</a:t>
            </a:r>
            <a:r>
              <a:rPr lang="en" sz="1000">
                <a:solidFill>
                  <a:srgbClr val="374151"/>
                </a:solidFill>
              </a:rPr>
              <a:t>, an open source platform emerges as an innovative solution to computing kinematics and dynamics using smartphone videos. </a:t>
            </a:r>
          </a:p>
        </p:txBody>
      </p:sp>
      <p:sp>
        <p:nvSpPr>
          <p:cNvPr id="1503" name="Google Shape;1503;p29"/>
          <p:cNvSpPr txBox="1">
            <a:spLocks noGrp="1"/>
          </p:cNvSpPr>
          <p:nvPr>
            <p:ph type="subTitle" idx="3"/>
          </p:nvPr>
        </p:nvSpPr>
        <p:spPr>
          <a:xfrm>
            <a:off x="720000" y="1186593"/>
            <a:ext cx="27420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Times New Roman"/>
                <a:cs typeface="Times New Roman"/>
              </a:rPr>
              <a:t>History</a:t>
            </a:r>
            <a:endParaRPr>
              <a:latin typeface="Times New Roman"/>
              <a:cs typeface="Times New Roman"/>
            </a:endParaRPr>
          </a:p>
        </p:txBody>
      </p:sp>
      <p:grpSp>
        <p:nvGrpSpPr>
          <p:cNvPr id="1504" name="Google Shape;1504;p29"/>
          <p:cNvGrpSpPr/>
          <p:nvPr/>
        </p:nvGrpSpPr>
        <p:grpSpPr>
          <a:xfrm>
            <a:off x="7225068" y="3582212"/>
            <a:ext cx="1155488" cy="930983"/>
            <a:chOff x="7225068" y="3582212"/>
            <a:chExt cx="1155488" cy="930983"/>
          </a:xfrm>
        </p:grpSpPr>
        <p:grpSp>
          <p:nvGrpSpPr>
            <p:cNvPr id="1505" name="Google Shape;1505;p29"/>
            <p:cNvGrpSpPr/>
            <p:nvPr/>
          </p:nvGrpSpPr>
          <p:grpSpPr>
            <a:xfrm>
              <a:off x="8190795" y="3582212"/>
              <a:ext cx="189761" cy="189761"/>
              <a:chOff x="5448853" y="3419595"/>
              <a:chExt cx="78736" cy="78736"/>
            </a:xfrm>
          </p:grpSpPr>
          <p:sp>
            <p:nvSpPr>
              <p:cNvPr id="1506" name="Google Shape;1506;p29"/>
              <p:cNvSpPr/>
              <p:nvPr/>
            </p:nvSpPr>
            <p:spPr>
              <a:xfrm>
                <a:off x="5486333" y="3419595"/>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9"/>
              <p:cNvSpPr/>
              <p:nvPr/>
            </p:nvSpPr>
            <p:spPr>
              <a:xfrm>
                <a:off x="5486333" y="3473511"/>
                <a:ext cx="3741" cy="24820"/>
              </a:xfrm>
              <a:custGeom>
                <a:avLst/>
                <a:gdLst/>
                <a:ahLst/>
                <a:cxnLst/>
                <a:rect l="l" t="t" r="r" b="b"/>
                <a:pathLst>
                  <a:path w="112" h="743" extrusionOk="0">
                    <a:moveTo>
                      <a:pt x="56" y="0"/>
                    </a:moveTo>
                    <a:cubicBezTo>
                      <a:pt x="28" y="0"/>
                      <a:pt x="1" y="19"/>
                      <a:pt x="1" y="56"/>
                    </a:cubicBezTo>
                    <a:lnTo>
                      <a:pt x="1" y="687"/>
                    </a:lnTo>
                    <a:cubicBezTo>
                      <a:pt x="1" y="714"/>
                      <a:pt x="28" y="742"/>
                      <a:pt x="56" y="742"/>
                    </a:cubicBezTo>
                    <a:cubicBezTo>
                      <a:pt x="93" y="742"/>
                      <a:pt x="112" y="714"/>
                      <a:pt x="112" y="687"/>
                    </a:cubicBezTo>
                    <a:lnTo>
                      <a:pt x="112" y="56"/>
                    </a:lnTo>
                    <a:cubicBezTo>
                      <a:pt x="112" y="19"/>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9"/>
              <p:cNvSpPr/>
              <p:nvPr/>
            </p:nvSpPr>
            <p:spPr>
              <a:xfrm>
                <a:off x="5502768"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9"/>
              <p:cNvSpPr/>
              <p:nvPr/>
            </p:nvSpPr>
            <p:spPr>
              <a:xfrm>
                <a:off x="5448853" y="3457075"/>
                <a:ext cx="24820" cy="3741"/>
              </a:xfrm>
              <a:custGeom>
                <a:avLst/>
                <a:gdLst/>
                <a:ahLst/>
                <a:cxnLst/>
                <a:rect l="l" t="t" r="r" b="b"/>
                <a:pathLst>
                  <a:path w="743" h="112" extrusionOk="0">
                    <a:moveTo>
                      <a:pt x="56" y="1"/>
                    </a:moveTo>
                    <a:cubicBezTo>
                      <a:pt x="28" y="1"/>
                      <a:pt x="0" y="19"/>
                      <a:pt x="0" y="56"/>
                    </a:cubicBezTo>
                    <a:cubicBezTo>
                      <a:pt x="0" y="84"/>
                      <a:pt x="28" y="112"/>
                      <a:pt x="56" y="112"/>
                    </a:cubicBezTo>
                    <a:lnTo>
                      <a:pt x="687" y="112"/>
                    </a:lnTo>
                    <a:cubicBezTo>
                      <a:pt x="724" y="112"/>
                      <a:pt x="742" y="84"/>
                      <a:pt x="742" y="56"/>
                    </a:cubicBezTo>
                    <a:cubicBezTo>
                      <a:pt x="742" y="19"/>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9"/>
              <p:cNvSpPr/>
              <p:nvPr/>
            </p:nvSpPr>
            <p:spPr>
              <a:xfrm>
                <a:off x="5459676" y="3468466"/>
                <a:ext cx="19241" cy="19007"/>
              </a:xfrm>
              <a:custGeom>
                <a:avLst/>
                <a:gdLst/>
                <a:ahLst/>
                <a:cxnLst/>
                <a:rect l="l" t="t" r="r" b="b"/>
                <a:pathLst>
                  <a:path w="576" h="569" extrusionOk="0">
                    <a:moveTo>
                      <a:pt x="510" y="0"/>
                    </a:moveTo>
                    <a:cubicBezTo>
                      <a:pt x="495" y="0"/>
                      <a:pt x="479" y="7"/>
                      <a:pt x="465" y="21"/>
                    </a:cubicBezTo>
                    <a:lnTo>
                      <a:pt x="19" y="467"/>
                    </a:lnTo>
                    <a:cubicBezTo>
                      <a:pt x="1" y="485"/>
                      <a:pt x="1" y="522"/>
                      <a:pt x="19" y="550"/>
                    </a:cubicBezTo>
                    <a:cubicBezTo>
                      <a:pt x="29" y="559"/>
                      <a:pt x="47" y="569"/>
                      <a:pt x="66" y="569"/>
                    </a:cubicBezTo>
                    <a:cubicBezTo>
                      <a:pt x="75" y="56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9"/>
              <p:cNvSpPr/>
              <p:nvPr/>
            </p:nvSpPr>
            <p:spPr>
              <a:xfrm>
                <a:off x="5497791" y="3430351"/>
                <a:ext cx="19241" cy="18707"/>
              </a:xfrm>
              <a:custGeom>
                <a:avLst/>
                <a:gdLst/>
                <a:ahLst/>
                <a:cxnLst/>
                <a:rect l="l" t="t" r="r" b="b"/>
                <a:pathLst>
                  <a:path w="576" h="560" extrusionOk="0">
                    <a:moveTo>
                      <a:pt x="510" y="0"/>
                    </a:moveTo>
                    <a:cubicBezTo>
                      <a:pt x="495" y="0"/>
                      <a:pt x="479" y="7"/>
                      <a:pt x="465" y="21"/>
                    </a:cubicBezTo>
                    <a:lnTo>
                      <a:pt x="19" y="467"/>
                    </a:lnTo>
                    <a:cubicBezTo>
                      <a:pt x="1" y="485"/>
                      <a:pt x="1" y="522"/>
                      <a:pt x="19" y="550"/>
                    </a:cubicBezTo>
                    <a:cubicBezTo>
                      <a:pt x="38" y="559"/>
                      <a:pt x="47" y="559"/>
                      <a:pt x="66" y="559"/>
                    </a:cubicBezTo>
                    <a:cubicBezTo>
                      <a:pt x="75" y="559"/>
                      <a:pt x="94" y="559"/>
                      <a:pt x="103" y="550"/>
                    </a:cubicBezTo>
                    <a:lnTo>
                      <a:pt x="548" y="105"/>
                    </a:lnTo>
                    <a:cubicBezTo>
                      <a:pt x="576" y="77"/>
                      <a:pt x="576" y="40"/>
                      <a:pt x="548" y="21"/>
                    </a:cubicBezTo>
                    <a:cubicBezTo>
                      <a:pt x="539" y="7"/>
                      <a:pt x="525"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9"/>
              <p:cNvSpPr/>
              <p:nvPr/>
            </p:nvSpPr>
            <p:spPr>
              <a:xfrm>
                <a:off x="5459676" y="3430351"/>
                <a:ext cx="19241" cy="18707"/>
              </a:xfrm>
              <a:custGeom>
                <a:avLst/>
                <a:gdLst/>
                <a:ahLst/>
                <a:cxnLst/>
                <a:rect l="l" t="t" r="r" b="b"/>
                <a:pathLst>
                  <a:path w="576" h="560" extrusionOk="0">
                    <a:moveTo>
                      <a:pt x="65" y="0"/>
                    </a:moveTo>
                    <a:cubicBezTo>
                      <a:pt x="49" y="0"/>
                      <a:pt x="33" y="7"/>
                      <a:pt x="19" y="21"/>
                    </a:cubicBezTo>
                    <a:cubicBezTo>
                      <a:pt x="1" y="40"/>
                      <a:pt x="1" y="77"/>
                      <a:pt x="19" y="105"/>
                    </a:cubicBezTo>
                    <a:lnTo>
                      <a:pt x="465" y="550"/>
                    </a:lnTo>
                    <a:cubicBezTo>
                      <a:pt x="474" y="559"/>
                      <a:pt x="492" y="559"/>
                      <a:pt x="511" y="559"/>
                    </a:cubicBezTo>
                    <a:cubicBezTo>
                      <a:pt x="520" y="55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9"/>
              <p:cNvSpPr/>
              <p:nvPr/>
            </p:nvSpPr>
            <p:spPr>
              <a:xfrm>
                <a:off x="5497791" y="3468466"/>
                <a:ext cx="19241" cy="19007"/>
              </a:xfrm>
              <a:custGeom>
                <a:avLst/>
                <a:gdLst/>
                <a:ahLst/>
                <a:cxnLst/>
                <a:rect l="l" t="t" r="r" b="b"/>
                <a:pathLst>
                  <a:path w="576" h="569" extrusionOk="0">
                    <a:moveTo>
                      <a:pt x="65" y="0"/>
                    </a:moveTo>
                    <a:cubicBezTo>
                      <a:pt x="50" y="0"/>
                      <a:pt x="33" y="7"/>
                      <a:pt x="19" y="21"/>
                    </a:cubicBezTo>
                    <a:cubicBezTo>
                      <a:pt x="1" y="40"/>
                      <a:pt x="1" y="77"/>
                      <a:pt x="19" y="105"/>
                    </a:cubicBezTo>
                    <a:lnTo>
                      <a:pt x="465" y="550"/>
                    </a:lnTo>
                    <a:cubicBezTo>
                      <a:pt x="474" y="559"/>
                      <a:pt x="492" y="569"/>
                      <a:pt x="511" y="569"/>
                    </a:cubicBezTo>
                    <a:cubicBezTo>
                      <a:pt x="520" y="569"/>
                      <a:pt x="539" y="559"/>
                      <a:pt x="548" y="550"/>
                    </a:cubicBezTo>
                    <a:cubicBezTo>
                      <a:pt x="576" y="522"/>
                      <a:pt x="576" y="485"/>
                      <a:pt x="548" y="467"/>
                    </a:cubicBezTo>
                    <a:lnTo>
                      <a:pt x="103" y="21"/>
                    </a:lnTo>
                    <a:cubicBezTo>
                      <a:pt x="94" y="7"/>
                      <a:pt x="80"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4" name="Google Shape;1514;p29"/>
            <p:cNvSpPr/>
            <p:nvPr/>
          </p:nvSpPr>
          <p:spPr>
            <a:xfrm>
              <a:off x="7225068" y="3624794"/>
              <a:ext cx="890332" cy="888400"/>
            </a:xfrm>
            <a:custGeom>
              <a:avLst/>
              <a:gdLst/>
              <a:ahLst/>
              <a:cxnLst/>
              <a:rect l="l" t="t" r="r" b="b"/>
              <a:pathLst>
                <a:path w="11059" h="11035" extrusionOk="0">
                  <a:moveTo>
                    <a:pt x="5548" y="3056"/>
                  </a:moveTo>
                  <a:cubicBezTo>
                    <a:pt x="6021" y="3056"/>
                    <a:pt x="6494" y="3195"/>
                    <a:pt x="6893" y="3465"/>
                  </a:cubicBezTo>
                  <a:cubicBezTo>
                    <a:pt x="7496" y="3854"/>
                    <a:pt x="7885" y="4494"/>
                    <a:pt x="7978" y="5209"/>
                  </a:cubicBezTo>
                  <a:cubicBezTo>
                    <a:pt x="8117" y="6387"/>
                    <a:pt x="7366" y="7528"/>
                    <a:pt x="6225" y="7852"/>
                  </a:cubicBezTo>
                  <a:cubicBezTo>
                    <a:pt x="6001" y="7915"/>
                    <a:pt x="5774" y="7946"/>
                    <a:pt x="5548" y="7946"/>
                  </a:cubicBezTo>
                  <a:cubicBezTo>
                    <a:pt x="5072" y="7946"/>
                    <a:pt x="4603" y="7808"/>
                    <a:pt x="4193" y="7537"/>
                  </a:cubicBezTo>
                  <a:cubicBezTo>
                    <a:pt x="3600" y="7147"/>
                    <a:pt x="3201" y="6507"/>
                    <a:pt x="3117" y="5793"/>
                  </a:cubicBezTo>
                  <a:cubicBezTo>
                    <a:pt x="2969" y="4615"/>
                    <a:pt x="3720" y="3474"/>
                    <a:pt x="4861" y="3149"/>
                  </a:cubicBezTo>
                  <a:cubicBezTo>
                    <a:pt x="5084" y="3084"/>
                    <a:pt x="5316" y="3056"/>
                    <a:pt x="5548" y="3056"/>
                  </a:cubicBezTo>
                  <a:close/>
                  <a:moveTo>
                    <a:pt x="5538" y="2940"/>
                  </a:moveTo>
                  <a:cubicBezTo>
                    <a:pt x="5302" y="2940"/>
                    <a:pt x="5065" y="2972"/>
                    <a:pt x="4833" y="3038"/>
                  </a:cubicBezTo>
                  <a:cubicBezTo>
                    <a:pt x="3637" y="3381"/>
                    <a:pt x="2848" y="4568"/>
                    <a:pt x="2997" y="5802"/>
                  </a:cubicBezTo>
                  <a:cubicBezTo>
                    <a:pt x="3089" y="6554"/>
                    <a:pt x="3498" y="7222"/>
                    <a:pt x="4128" y="7639"/>
                  </a:cubicBezTo>
                  <a:cubicBezTo>
                    <a:pt x="4555" y="7917"/>
                    <a:pt x="5047" y="8066"/>
                    <a:pt x="5548" y="8066"/>
                  </a:cubicBezTo>
                  <a:cubicBezTo>
                    <a:pt x="5780" y="8066"/>
                    <a:pt x="6021" y="8029"/>
                    <a:pt x="6253" y="7964"/>
                  </a:cubicBezTo>
                  <a:cubicBezTo>
                    <a:pt x="7449" y="7620"/>
                    <a:pt x="8238" y="6433"/>
                    <a:pt x="8090" y="5199"/>
                  </a:cubicBezTo>
                  <a:cubicBezTo>
                    <a:pt x="7997" y="4448"/>
                    <a:pt x="7589" y="3780"/>
                    <a:pt x="6958" y="3362"/>
                  </a:cubicBezTo>
                  <a:cubicBezTo>
                    <a:pt x="6535" y="3085"/>
                    <a:pt x="6040" y="2940"/>
                    <a:pt x="5538" y="2940"/>
                  </a:cubicBezTo>
                  <a:close/>
                  <a:moveTo>
                    <a:pt x="4768" y="116"/>
                  </a:moveTo>
                  <a:lnTo>
                    <a:pt x="5130" y="1284"/>
                  </a:lnTo>
                  <a:cubicBezTo>
                    <a:pt x="5149" y="1331"/>
                    <a:pt x="5195" y="1368"/>
                    <a:pt x="5260" y="1368"/>
                  </a:cubicBezTo>
                  <a:cubicBezTo>
                    <a:pt x="5369" y="1359"/>
                    <a:pt x="5476" y="1354"/>
                    <a:pt x="5584" y="1354"/>
                  </a:cubicBezTo>
                  <a:cubicBezTo>
                    <a:pt x="5899" y="1354"/>
                    <a:pt x="6210" y="1394"/>
                    <a:pt x="6522" y="1470"/>
                  </a:cubicBezTo>
                  <a:cubicBezTo>
                    <a:pt x="6534" y="1474"/>
                    <a:pt x="6546" y="1476"/>
                    <a:pt x="6557" y="1476"/>
                  </a:cubicBezTo>
                  <a:cubicBezTo>
                    <a:pt x="6600" y="1476"/>
                    <a:pt x="6639" y="1451"/>
                    <a:pt x="6661" y="1414"/>
                  </a:cubicBezTo>
                  <a:lnTo>
                    <a:pt x="7227" y="329"/>
                  </a:lnTo>
                  <a:lnTo>
                    <a:pt x="8804" y="1155"/>
                  </a:lnTo>
                  <a:lnTo>
                    <a:pt x="8247" y="2240"/>
                  </a:lnTo>
                  <a:cubicBezTo>
                    <a:pt x="8219" y="2286"/>
                    <a:pt x="8229" y="2342"/>
                    <a:pt x="8275" y="2379"/>
                  </a:cubicBezTo>
                  <a:cubicBezTo>
                    <a:pt x="8590" y="2667"/>
                    <a:pt x="8869" y="2991"/>
                    <a:pt x="9091" y="3353"/>
                  </a:cubicBezTo>
                  <a:cubicBezTo>
                    <a:pt x="9112" y="3395"/>
                    <a:pt x="9149" y="3416"/>
                    <a:pt x="9189" y="3416"/>
                  </a:cubicBezTo>
                  <a:cubicBezTo>
                    <a:pt x="9203" y="3416"/>
                    <a:pt x="9217" y="3413"/>
                    <a:pt x="9231" y="3409"/>
                  </a:cubicBezTo>
                  <a:lnTo>
                    <a:pt x="10399" y="3047"/>
                  </a:lnTo>
                  <a:lnTo>
                    <a:pt x="10937" y="4735"/>
                  </a:lnTo>
                  <a:lnTo>
                    <a:pt x="10937" y="4735"/>
                  </a:lnTo>
                  <a:lnTo>
                    <a:pt x="9769" y="5116"/>
                  </a:lnTo>
                  <a:cubicBezTo>
                    <a:pt x="9713" y="5125"/>
                    <a:pt x="9676" y="5181"/>
                    <a:pt x="9685" y="5236"/>
                  </a:cubicBezTo>
                  <a:cubicBezTo>
                    <a:pt x="9713" y="5663"/>
                    <a:pt x="9676" y="6090"/>
                    <a:pt x="9574" y="6507"/>
                  </a:cubicBezTo>
                  <a:cubicBezTo>
                    <a:pt x="9565" y="6554"/>
                    <a:pt x="9583" y="6609"/>
                    <a:pt x="9639" y="6637"/>
                  </a:cubicBezTo>
                  <a:lnTo>
                    <a:pt x="10724" y="7212"/>
                  </a:lnTo>
                  <a:lnTo>
                    <a:pt x="9898" y="8789"/>
                  </a:lnTo>
                  <a:lnTo>
                    <a:pt x="8813" y="8223"/>
                  </a:lnTo>
                  <a:cubicBezTo>
                    <a:pt x="8796" y="8213"/>
                    <a:pt x="8776" y="8208"/>
                    <a:pt x="8756" y="8208"/>
                  </a:cubicBezTo>
                  <a:cubicBezTo>
                    <a:pt x="8722" y="8208"/>
                    <a:pt x="8688" y="8222"/>
                    <a:pt x="8665" y="8251"/>
                  </a:cubicBezTo>
                  <a:cubicBezTo>
                    <a:pt x="8386" y="8576"/>
                    <a:pt x="8052" y="8845"/>
                    <a:pt x="7691" y="9068"/>
                  </a:cubicBezTo>
                  <a:cubicBezTo>
                    <a:pt x="7644" y="9095"/>
                    <a:pt x="7626" y="9151"/>
                    <a:pt x="7635" y="9207"/>
                  </a:cubicBezTo>
                  <a:lnTo>
                    <a:pt x="8006" y="10376"/>
                  </a:lnTo>
                  <a:lnTo>
                    <a:pt x="6308" y="10914"/>
                  </a:lnTo>
                  <a:lnTo>
                    <a:pt x="5937" y="9745"/>
                  </a:lnTo>
                  <a:cubicBezTo>
                    <a:pt x="5919" y="9698"/>
                    <a:pt x="5872" y="9661"/>
                    <a:pt x="5826" y="9661"/>
                  </a:cubicBezTo>
                  <a:lnTo>
                    <a:pt x="5817" y="9661"/>
                  </a:lnTo>
                  <a:cubicBezTo>
                    <a:pt x="5725" y="9667"/>
                    <a:pt x="5634" y="9670"/>
                    <a:pt x="5543" y="9670"/>
                  </a:cubicBezTo>
                  <a:cubicBezTo>
                    <a:pt x="5208" y="9670"/>
                    <a:pt x="4874" y="9630"/>
                    <a:pt x="4546" y="9550"/>
                  </a:cubicBezTo>
                  <a:cubicBezTo>
                    <a:pt x="4537" y="9548"/>
                    <a:pt x="4528" y="9548"/>
                    <a:pt x="4519" y="9548"/>
                  </a:cubicBezTo>
                  <a:cubicBezTo>
                    <a:pt x="4473" y="9548"/>
                    <a:pt x="4430" y="9568"/>
                    <a:pt x="4407" y="9615"/>
                  </a:cubicBezTo>
                  <a:lnTo>
                    <a:pt x="3841" y="10700"/>
                  </a:lnTo>
                  <a:lnTo>
                    <a:pt x="2264" y="9875"/>
                  </a:lnTo>
                  <a:lnTo>
                    <a:pt x="2830" y="8789"/>
                  </a:lnTo>
                  <a:cubicBezTo>
                    <a:pt x="2848" y="8743"/>
                    <a:pt x="2839" y="8678"/>
                    <a:pt x="2802" y="8641"/>
                  </a:cubicBezTo>
                  <a:cubicBezTo>
                    <a:pt x="2477" y="8363"/>
                    <a:pt x="2199" y="8029"/>
                    <a:pt x="1976" y="7667"/>
                  </a:cubicBezTo>
                  <a:cubicBezTo>
                    <a:pt x="1956" y="7632"/>
                    <a:pt x="1920" y="7613"/>
                    <a:pt x="1880" y="7613"/>
                  </a:cubicBezTo>
                  <a:cubicBezTo>
                    <a:pt x="1866" y="7613"/>
                    <a:pt x="1851" y="7616"/>
                    <a:pt x="1837" y="7620"/>
                  </a:cubicBezTo>
                  <a:lnTo>
                    <a:pt x="668" y="7982"/>
                  </a:lnTo>
                  <a:lnTo>
                    <a:pt x="139" y="6285"/>
                  </a:lnTo>
                  <a:lnTo>
                    <a:pt x="1299" y="5914"/>
                  </a:lnTo>
                  <a:cubicBezTo>
                    <a:pt x="1355" y="5895"/>
                    <a:pt x="1392" y="5849"/>
                    <a:pt x="1382" y="5793"/>
                  </a:cubicBezTo>
                  <a:cubicBezTo>
                    <a:pt x="1355" y="5366"/>
                    <a:pt x="1392" y="4939"/>
                    <a:pt x="1494" y="4522"/>
                  </a:cubicBezTo>
                  <a:cubicBezTo>
                    <a:pt x="1512" y="4466"/>
                    <a:pt x="1485" y="4411"/>
                    <a:pt x="1438" y="4392"/>
                  </a:cubicBezTo>
                  <a:lnTo>
                    <a:pt x="353" y="3817"/>
                  </a:lnTo>
                  <a:lnTo>
                    <a:pt x="1178" y="2240"/>
                  </a:lnTo>
                  <a:lnTo>
                    <a:pt x="2254" y="2806"/>
                  </a:lnTo>
                  <a:cubicBezTo>
                    <a:pt x="2273" y="2815"/>
                    <a:pt x="2292" y="2819"/>
                    <a:pt x="2309" y="2819"/>
                  </a:cubicBezTo>
                  <a:cubicBezTo>
                    <a:pt x="2345" y="2819"/>
                    <a:pt x="2378" y="2803"/>
                    <a:pt x="2403" y="2778"/>
                  </a:cubicBezTo>
                  <a:cubicBezTo>
                    <a:pt x="2681" y="2453"/>
                    <a:pt x="3015" y="2175"/>
                    <a:pt x="3377" y="1962"/>
                  </a:cubicBezTo>
                  <a:cubicBezTo>
                    <a:pt x="3423" y="1925"/>
                    <a:pt x="3451" y="1869"/>
                    <a:pt x="3433" y="1823"/>
                  </a:cubicBezTo>
                  <a:lnTo>
                    <a:pt x="3071" y="644"/>
                  </a:lnTo>
                  <a:lnTo>
                    <a:pt x="4768" y="116"/>
                  </a:lnTo>
                  <a:close/>
                  <a:moveTo>
                    <a:pt x="4748" y="0"/>
                  </a:moveTo>
                  <a:cubicBezTo>
                    <a:pt x="4739" y="0"/>
                    <a:pt x="4730" y="2"/>
                    <a:pt x="4722" y="4"/>
                  </a:cubicBezTo>
                  <a:lnTo>
                    <a:pt x="3024" y="542"/>
                  </a:lnTo>
                  <a:cubicBezTo>
                    <a:pt x="2997" y="552"/>
                    <a:pt x="2969" y="570"/>
                    <a:pt x="2960" y="598"/>
                  </a:cubicBezTo>
                  <a:cubicBezTo>
                    <a:pt x="2941" y="626"/>
                    <a:pt x="2941" y="663"/>
                    <a:pt x="2950" y="691"/>
                  </a:cubicBezTo>
                  <a:lnTo>
                    <a:pt x="3321" y="1860"/>
                  </a:lnTo>
                  <a:cubicBezTo>
                    <a:pt x="2941" y="2092"/>
                    <a:pt x="2607" y="2370"/>
                    <a:pt x="2310" y="2704"/>
                  </a:cubicBezTo>
                  <a:lnTo>
                    <a:pt x="1225" y="2138"/>
                  </a:lnTo>
                  <a:cubicBezTo>
                    <a:pt x="1197" y="2129"/>
                    <a:pt x="1169" y="2129"/>
                    <a:pt x="1132" y="2129"/>
                  </a:cubicBezTo>
                  <a:cubicBezTo>
                    <a:pt x="1104" y="2138"/>
                    <a:pt x="1076" y="2166"/>
                    <a:pt x="1067" y="2194"/>
                  </a:cubicBezTo>
                  <a:lnTo>
                    <a:pt x="241" y="3771"/>
                  </a:lnTo>
                  <a:cubicBezTo>
                    <a:pt x="232" y="3798"/>
                    <a:pt x="232" y="3826"/>
                    <a:pt x="241" y="3863"/>
                  </a:cubicBezTo>
                  <a:cubicBezTo>
                    <a:pt x="251" y="3891"/>
                    <a:pt x="269" y="3919"/>
                    <a:pt x="297" y="3928"/>
                  </a:cubicBezTo>
                  <a:lnTo>
                    <a:pt x="1382" y="4494"/>
                  </a:lnTo>
                  <a:cubicBezTo>
                    <a:pt x="1280" y="4921"/>
                    <a:pt x="1243" y="5366"/>
                    <a:pt x="1271" y="5802"/>
                  </a:cubicBezTo>
                  <a:lnTo>
                    <a:pt x="102" y="6173"/>
                  </a:lnTo>
                  <a:cubicBezTo>
                    <a:pt x="37" y="6192"/>
                    <a:pt x="0" y="6266"/>
                    <a:pt x="19" y="6322"/>
                  </a:cubicBezTo>
                  <a:lnTo>
                    <a:pt x="557" y="8019"/>
                  </a:lnTo>
                  <a:cubicBezTo>
                    <a:pt x="571" y="8069"/>
                    <a:pt x="619" y="8103"/>
                    <a:pt x="665" y="8103"/>
                  </a:cubicBezTo>
                  <a:cubicBezTo>
                    <a:pt x="679" y="8103"/>
                    <a:pt x="693" y="8100"/>
                    <a:pt x="705" y="8094"/>
                  </a:cubicBezTo>
                  <a:lnTo>
                    <a:pt x="1874" y="7732"/>
                  </a:lnTo>
                  <a:cubicBezTo>
                    <a:pt x="2106" y="8103"/>
                    <a:pt x="2394" y="8446"/>
                    <a:pt x="2718" y="8734"/>
                  </a:cubicBezTo>
                  <a:lnTo>
                    <a:pt x="2162" y="9819"/>
                  </a:lnTo>
                  <a:cubicBezTo>
                    <a:pt x="2125" y="9884"/>
                    <a:pt x="2152" y="9958"/>
                    <a:pt x="2208" y="9986"/>
                  </a:cubicBezTo>
                  <a:lnTo>
                    <a:pt x="3785" y="10802"/>
                  </a:lnTo>
                  <a:cubicBezTo>
                    <a:pt x="3803" y="10814"/>
                    <a:pt x="3823" y="10819"/>
                    <a:pt x="3843" y="10819"/>
                  </a:cubicBezTo>
                  <a:cubicBezTo>
                    <a:pt x="3888" y="10819"/>
                    <a:pt x="3933" y="10794"/>
                    <a:pt x="3952" y="10756"/>
                  </a:cubicBezTo>
                  <a:lnTo>
                    <a:pt x="4518" y="9671"/>
                  </a:lnTo>
                  <a:cubicBezTo>
                    <a:pt x="4853" y="9751"/>
                    <a:pt x="5194" y="9791"/>
                    <a:pt x="5541" y="9791"/>
                  </a:cubicBezTo>
                  <a:cubicBezTo>
                    <a:pt x="5636" y="9791"/>
                    <a:pt x="5731" y="9788"/>
                    <a:pt x="5826" y="9782"/>
                  </a:cubicBezTo>
                  <a:lnTo>
                    <a:pt x="6197" y="10951"/>
                  </a:lnTo>
                  <a:cubicBezTo>
                    <a:pt x="6216" y="10997"/>
                    <a:pt x="6262" y="11034"/>
                    <a:pt x="6308" y="11034"/>
                  </a:cubicBezTo>
                  <a:lnTo>
                    <a:pt x="6346" y="11034"/>
                  </a:lnTo>
                  <a:lnTo>
                    <a:pt x="8043" y="10496"/>
                  </a:lnTo>
                  <a:cubicBezTo>
                    <a:pt x="8099" y="10478"/>
                    <a:pt x="8136" y="10403"/>
                    <a:pt x="8117" y="10338"/>
                  </a:cubicBezTo>
                  <a:lnTo>
                    <a:pt x="7756" y="9170"/>
                  </a:lnTo>
                  <a:cubicBezTo>
                    <a:pt x="8127" y="8947"/>
                    <a:pt x="8461" y="8659"/>
                    <a:pt x="8757" y="8335"/>
                  </a:cubicBezTo>
                  <a:lnTo>
                    <a:pt x="9843" y="8891"/>
                  </a:lnTo>
                  <a:cubicBezTo>
                    <a:pt x="9859" y="8902"/>
                    <a:pt x="9879" y="8907"/>
                    <a:pt x="9898" y="8907"/>
                  </a:cubicBezTo>
                  <a:cubicBezTo>
                    <a:pt x="9911" y="8907"/>
                    <a:pt x="9924" y="8904"/>
                    <a:pt x="9936" y="8901"/>
                  </a:cubicBezTo>
                  <a:cubicBezTo>
                    <a:pt x="9963" y="8891"/>
                    <a:pt x="9991" y="8873"/>
                    <a:pt x="10010" y="8845"/>
                  </a:cubicBezTo>
                  <a:lnTo>
                    <a:pt x="10826" y="7268"/>
                  </a:lnTo>
                  <a:cubicBezTo>
                    <a:pt x="10854" y="7212"/>
                    <a:pt x="10835" y="7138"/>
                    <a:pt x="10771" y="7101"/>
                  </a:cubicBezTo>
                  <a:lnTo>
                    <a:pt x="9685" y="6535"/>
                  </a:lnTo>
                  <a:cubicBezTo>
                    <a:pt x="9787" y="6108"/>
                    <a:pt x="9824" y="5672"/>
                    <a:pt x="9806" y="5227"/>
                  </a:cubicBezTo>
                  <a:lnTo>
                    <a:pt x="10965" y="4856"/>
                  </a:lnTo>
                  <a:cubicBezTo>
                    <a:pt x="10993" y="4847"/>
                    <a:pt x="11021" y="4828"/>
                    <a:pt x="11040" y="4800"/>
                  </a:cubicBezTo>
                  <a:cubicBezTo>
                    <a:pt x="11049" y="4773"/>
                    <a:pt x="11058" y="4735"/>
                    <a:pt x="11049" y="4708"/>
                  </a:cubicBezTo>
                  <a:lnTo>
                    <a:pt x="10511" y="3019"/>
                  </a:lnTo>
                  <a:cubicBezTo>
                    <a:pt x="10495" y="2966"/>
                    <a:pt x="10442" y="2931"/>
                    <a:pt x="10393" y="2931"/>
                  </a:cubicBezTo>
                  <a:cubicBezTo>
                    <a:pt x="10382" y="2931"/>
                    <a:pt x="10372" y="2933"/>
                    <a:pt x="10362" y="2936"/>
                  </a:cubicBezTo>
                  <a:lnTo>
                    <a:pt x="9193" y="3307"/>
                  </a:lnTo>
                  <a:cubicBezTo>
                    <a:pt x="8962" y="2926"/>
                    <a:pt x="8674" y="2592"/>
                    <a:pt x="8349" y="2296"/>
                  </a:cubicBezTo>
                  <a:lnTo>
                    <a:pt x="8906" y="1210"/>
                  </a:lnTo>
                  <a:cubicBezTo>
                    <a:pt x="8943" y="1155"/>
                    <a:pt x="8915" y="1080"/>
                    <a:pt x="8860" y="1053"/>
                  </a:cubicBezTo>
                  <a:lnTo>
                    <a:pt x="7282" y="227"/>
                  </a:lnTo>
                  <a:cubicBezTo>
                    <a:pt x="7263" y="220"/>
                    <a:pt x="7238" y="214"/>
                    <a:pt x="7216" y="214"/>
                  </a:cubicBezTo>
                  <a:cubicBezTo>
                    <a:pt x="7207" y="214"/>
                    <a:pt x="7198" y="215"/>
                    <a:pt x="7190" y="218"/>
                  </a:cubicBezTo>
                  <a:cubicBezTo>
                    <a:pt x="7162" y="227"/>
                    <a:pt x="7134" y="255"/>
                    <a:pt x="7115" y="283"/>
                  </a:cubicBezTo>
                  <a:lnTo>
                    <a:pt x="6550" y="1368"/>
                  </a:lnTo>
                  <a:cubicBezTo>
                    <a:pt x="6205" y="1286"/>
                    <a:pt x="5854" y="1239"/>
                    <a:pt x="5497" y="1239"/>
                  </a:cubicBezTo>
                  <a:cubicBezTo>
                    <a:pt x="5412" y="1239"/>
                    <a:pt x="5327" y="1242"/>
                    <a:pt x="5242" y="1247"/>
                  </a:cubicBezTo>
                  <a:lnTo>
                    <a:pt x="4871" y="88"/>
                  </a:lnTo>
                  <a:cubicBezTo>
                    <a:pt x="4861" y="60"/>
                    <a:pt x="4843" y="32"/>
                    <a:pt x="4815" y="14"/>
                  </a:cubicBezTo>
                  <a:cubicBezTo>
                    <a:pt x="4795" y="7"/>
                    <a:pt x="4771" y="0"/>
                    <a:pt x="4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29"/>
          <p:cNvGrpSpPr/>
          <p:nvPr/>
        </p:nvGrpSpPr>
        <p:grpSpPr>
          <a:xfrm>
            <a:off x="6959933" y="2357479"/>
            <a:ext cx="1298848" cy="1015848"/>
            <a:chOff x="781983" y="2939892"/>
            <a:chExt cx="1298848" cy="1015848"/>
          </a:xfrm>
        </p:grpSpPr>
        <p:sp>
          <p:nvSpPr>
            <p:cNvPr id="1516" name="Google Shape;1516;p29"/>
            <p:cNvSpPr/>
            <p:nvPr/>
          </p:nvSpPr>
          <p:spPr>
            <a:xfrm>
              <a:off x="786411" y="3238660"/>
              <a:ext cx="998615" cy="711847"/>
            </a:xfrm>
            <a:custGeom>
              <a:avLst/>
              <a:gdLst/>
              <a:ahLst/>
              <a:cxnLst/>
              <a:rect l="l" t="t" r="r" b="b"/>
              <a:pathLst>
                <a:path w="12404" h="8842" extrusionOk="0">
                  <a:moveTo>
                    <a:pt x="233" y="1"/>
                  </a:moveTo>
                  <a:cubicBezTo>
                    <a:pt x="103" y="1"/>
                    <a:pt x="1" y="103"/>
                    <a:pt x="1" y="232"/>
                  </a:cubicBezTo>
                  <a:lnTo>
                    <a:pt x="1" y="8609"/>
                  </a:lnTo>
                  <a:cubicBezTo>
                    <a:pt x="1" y="8739"/>
                    <a:pt x="103" y="8841"/>
                    <a:pt x="233" y="8841"/>
                  </a:cubicBezTo>
                  <a:lnTo>
                    <a:pt x="12181" y="8841"/>
                  </a:lnTo>
                  <a:cubicBezTo>
                    <a:pt x="12302" y="8841"/>
                    <a:pt x="12404" y="8739"/>
                    <a:pt x="12404" y="8609"/>
                  </a:cubicBezTo>
                  <a:lnTo>
                    <a:pt x="12404" y="232"/>
                  </a:lnTo>
                  <a:cubicBezTo>
                    <a:pt x="12404" y="103"/>
                    <a:pt x="12302" y="1"/>
                    <a:pt x="12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9"/>
            <p:cNvSpPr/>
            <p:nvPr/>
          </p:nvSpPr>
          <p:spPr>
            <a:xfrm>
              <a:off x="781983" y="3234151"/>
              <a:ext cx="1008276" cy="721589"/>
            </a:xfrm>
            <a:custGeom>
              <a:avLst/>
              <a:gdLst/>
              <a:ahLst/>
              <a:cxnLst/>
              <a:rect l="l" t="t" r="r" b="b"/>
              <a:pathLst>
                <a:path w="12524" h="8963" extrusionOk="0">
                  <a:moveTo>
                    <a:pt x="12236" y="112"/>
                  </a:moveTo>
                  <a:cubicBezTo>
                    <a:pt x="12329" y="112"/>
                    <a:pt x="12403" y="196"/>
                    <a:pt x="12403" y="288"/>
                  </a:cubicBezTo>
                  <a:lnTo>
                    <a:pt x="12403" y="8675"/>
                  </a:lnTo>
                  <a:cubicBezTo>
                    <a:pt x="12403" y="8767"/>
                    <a:pt x="12329" y="8842"/>
                    <a:pt x="12236" y="8842"/>
                  </a:cubicBezTo>
                  <a:lnTo>
                    <a:pt x="288" y="8842"/>
                  </a:lnTo>
                  <a:cubicBezTo>
                    <a:pt x="186" y="8842"/>
                    <a:pt x="111" y="8767"/>
                    <a:pt x="111" y="8675"/>
                  </a:cubicBezTo>
                  <a:lnTo>
                    <a:pt x="111" y="288"/>
                  </a:lnTo>
                  <a:cubicBezTo>
                    <a:pt x="111" y="196"/>
                    <a:pt x="186" y="112"/>
                    <a:pt x="288" y="112"/>
                  </a:cubicBezTo>
                  <a:close/>
                  <a:moveTo>
                    <a:pt x="288" y="1"/>
                  </a:moveTo>
                  <a:cubicBezTo>
                    <a:pt x="121" y="1"/>
                    <a:pt x="0" y="131"/>
                    <a:pt x="0" y="288"/>
                  </a:cubicBezTo>
                  <a:lnTo>
                    <a:pt x="0" y="8665"/>
                  </a:lnTo>
                  <a:cubicBezTo>
                    <a:pt x="0" y="8832"/>
                    <a:pt x="121" y="8962"/>
                    <a:pt x="288" y="8962"/>
                  </a:cubicBezTo>
                  <a:lnTo>
                    <a:pt x="12236" y="8962"/>
                  </a:lnTo>
                  <a:cubicBezTo>
                    <a:pt x="12394" y="8962"/>
                    <a:pt x="12524" y="8832"/>
                    <a:pt x="12524" y="8665"/>
                  </a:cubicBezTo>
                  <a:lnTo>
                    <a:pt x="12524" y="288"/>
                  </a:lnTo>
                  <a:cubicBezTo>
                    <a:pt x="12524" y="131"/>
                    <a:pt x="12394" y="1"/>
                    <a:pt x="1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9"/>
            <p:cNvSpPr/>
            <p:nvPr/>
          </p:nvSpPr>
          <p:spPr>
            <a:xfrm>
              <a:off x="842445" y="3184880"/>
              <a:ext cx="998615" cy="120359"/>
            </a:xfrm>
            <a:custGeom>
              <a:avLst/>
              <a:gdLst/>
              <a:ahLst/>
              <a:cxnLst/>
              <a:rect l="l" t="t" r="r" b="b"/>
              <a:pathLst>
                <a:path w="12404" h="1495" extrusionOk="0">
                  <a:moveTo>
                    <a:pt x="270" y="1"/>
                  </a:moveTo>
                  <a:cubicBezTo>
                    <a:pt x="121" y="1"/>
                    <a:pt x="0" y="121"/>
                    <a:pt x="0" y="270"/>
                  </a:cubicBezTo>
                  <a:lnTo>
                    <a:pt x="0" y="1494"/>
                  </a:lnTo>
                  <a:lnTo>
                    <a:pt x="12403" y="1494"/>
                  </a:lnTo>
                  <a:lnTo>
                    <a:pt x="12403" y="353"/>
                  </a:lnTo>
                  <a:cubicBezTo>
                    <a:pt x="12403" y="158"/>
                    <a:pt x="12246" y="1"/>
                    <a:pt x="12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9"/>
            <p:cNvSpPr/>
            <p:nvPr/>
          </p:nvSpPr>
          <p:spPr>
            <a:xfrm>
              <a:off x="837937" y="3180371"/>
              <a:ext cx="1007632" cy="129295"/>
            </a:xfrm>
            <a:custGeom>
              <a:avLst/>
              <a:gdLst/>
              <a:ahLst/>
              <a:cxnLst/>
              <a:rect l="l" t="t" r="r" b="b"/>
              <a:pathLst>
                <a:path w="12516" h="1606" extrusionOk="0">
                  <a:moveTo>
                    <a:pt x="12107" y="112"/>
                  </a:moveTo>
                  <a:cubicBezTo>
                    <a:pt x="12274" y="112"/>
                    <a:pt x="12404" y="251"/>
                    <a:pt x="12404" y="409"/>
                  </a:cubicBezTo>
                  <a:lnTo>
                    <a:pt x="12404" y="1485"/>
                  </a:lnTo>
                  <a:lnTo>
                    <a:pt x="112" y="1485"/>
                  </a:lnTo>
                  <a:lnTo>
                    <a:pt x="112" y="326"/>
                  </a:lnTo>
                  <a:cubicBezTo>
                    <a:pt x="112" y="214"/>
                    <a:pt x="205" y="112"/>
                    <a:pt x="326" y="112"/>
                  </a:cubicBezTo>
                  <a:close/>
                  <a:moveTo>
                    <a:pt x="326" y="1"/>
                  </a:moveTo>
                  <a:cubicBezTo>
                    <a:pt x="149" y="1"/>
                    <a:pt x="1" y="149"/>
                    <a:pt x="1" y="335"/>
                  </a:cubicBezTo>
                  <a:lnTo>
                    <a:pt x="1" y="1606"/>
                  </a:lnTo>
                  <a:lnTo>
                    <a:pt x="12515" y="1606"/>
                  </a:lnTo>
                  <a:lnTo>
                    <a:pt x="12515" y="409"/>
                  </a:lnTo>
                  <a:cubicBezTo>
                    <a:pt x="12515" y="186"/>
                    <a:pt x="12330" y="1"/>
                    <a:pt x="1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9"/>
            <p:cNvSpPr/>
            <p:nvPr/>
          </p:nvSpPr>
          <p:spPr>
            <a:xfrm>
              <a:off x="950731" y="3219982"/>
              <a:ext cx="45648" cy="46372"/>
            </a:xfrm>
            <a:custGeom>
              <a:avLst/>
              <a:gdLst/>
              <a:ahLst/>
              <a:cxnLst/>
              <a:rect l="l" t="t" r="r" b="b"/>
              <a:pathLst>
                <a:path w="567" h="576" extrusionOk="0">
                  <a:moveTo>
                    <a:pt x="288" y="121"/>
                  </a:moveTo>
                  <a:cubicBezTo>
                    <a:pt x="381" y="121"/>
                    <a:pt x="455" y="195"/>
                    <a:pt x="455" y="288"/>
                  </a:cubicBezTo>
                  <a:cubicBezTo>
                    <a:pt x="455" y="390"/>
                    <a:pt x="381" y="464"/>
                    <a:pt x="288" y="464"/>
                  </a:cubicBezTo>
                  <a:cubicBezTo>
                    <a:pt x="186" y="464"/>
                    <a:pt x="112" y="390"/>
                    <a:pt x="112" y="288"/>
                  </a:cubicBezTo>
                  <a:cubicBezTo>
                    <a:pt x="112" y="195"/>
                    <a:pt x="186" y="121"/>
                    <a:pt x="288" y="121"/>
                  </a:cubicBezTo>
                  <a:close/>
                  <a:moveTo>
                    <a:pt x="288" y="1"/>
                  </a:moveTo>
                  <a:cubicBezTo>
                    <a:pt x="121" y="1"/>
                    <a:pt x="1" y="130"/>
                    <a:pt x="1" y="288"/>
                  </a:cubicBezTo>
                  <a:cubicBezTo>
                    <a:pt x="1" y="455"/>
                    <a:pt x="130" y="576"/>
                    <a:pt x="288" y="576"/>
                  </a:cubicBezTo>
                  <a:cubicBezTo>
                    <a:pt x="446" y="576"/>
                    <a:pt x="566" y="446"/>
                    <a:pt x="566" y="288"/>
                  </a:cubicBezTo>
                  <a:cubicBezTo>
                    <a:pt x="566" y="130"/>
                    <a:pt x="437"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9"/>
            <p:cNvSpPr/>
            <p:nvPr/>
          </p:nvSpPr>
          <p:spPr>
            <a:xfrm>
              <a:off x="1022465" y="3219982"/>
              <a:ext cx="46372" cy="46372"/>
            </a:xfrm>
            <a:custGeom>
              <a:avLst/>
              <a:gdLst/>
              <a:ahLst/>
              <a:cxnLst/>
              <a:rect l="l" t="t" r="r" b="b"/>
              <a:pathLst>
                <a:path w="576" h="576" extrusionOk="0">
                  <a:moveTo>
                    <a:pt x="288" y="121"/>
                  </a:moveTo>
                  <a:cubicBezTo>
                    <a:pt x="381" y="121"/>
                    <a:pt x="455" y="195"/>
                    <a:pt x="455" y="288"/>
                  </a:cubicBezTo>
                  <a:cubicBezTo>
                    <a:pt x="455" y="390"/>
                    <a:pt x="381"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9"/>
            <p:cNvSpPr/>
            <p:nvPr/>
          </p:nvSpPr>
          <p:spPr>
            <a:xfrm>
              <a:off x="879077" y="3219982"/>
              <a:ext cx="46372" cy="46372"/>
            </a:xfrm>
            <a:custGeom>
              <a:avLst/>
              <a:gdLst/>
              <a:ahLst/>
              <a:cxnLst/>
              <a:rect l="l" t="t" r="r" b="b"/>
              <a:pathLst>
                <a:path w="576" h="576" extrusionOk="0">
                  <a:moveTo>
                    <a:pt x="288" y="121"/>
                  </a:moveTo>
                  <a:cubicBezTo>
                    <a:pt x="380" y="121"/>
                    <a:pt x="455" y="195"/>
                    <a:pt x="455" y="288"/>
                  </a:cubicBezTo>
                  <a:cubicBezTo>
                    <a:pt x="455" y="390"/>
                    <a:pt x="380" y="464"/>
                    <a:pt x="288" y="464"/>
                  </a:cubicBezTo>
                  <a:cubicBezTo>
                    <a:pt x="195" y="464"/>
                    <a:pt x="111" y="390"/>
                    <a:pt x="111" y="288"/>
                  </a:cubicBezTo>
                  <a:cubicBezTo>
                    <a:pt x="111" y="195"/>
                    <a:pt x="195" y="121"/>
                    <a:pt x="288" y="121"/>
                  </a:cubicBezTo>
                  <a:close/>
                  <a:moveTo>
                    <a:pt x="288" y="1"/>
                  </a:moveTo>
                  <a:cubicBezTo>
                    <a:pt x="130" y="1"/>
                    <a:pt x="0" y="130"/>
                    <a:pt x="0" y="288"/>
                  </a:cubicBezTo>
                  <a:cubicBezTo>
                    <a:pt x="0" y="455"/>
                    <a:pt x="130" y="576"/>
                    <a:pt x="288" y="576"/>
                  </a:cubicBezTo>
                  <a:cubicBezTo>
                    <a:pt x="445" y="576"/>
                    <a:pt x="575" y="446"/>
                    <a:pt x="575" y="288"/>
                  </a:cubicBezTo>
                  <a:cubicBezTo>
                    <a:pt x="575" y="130"/>
                    <a:pt x="44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9"/>
            <p:cNvSpPr/>
            <p:nvPr/>
          </p:nvSpPr>
          <p:spPr>
            <a:xfrm>
              <a:off x="841721" y="3305160"/>
              <a:ext cx="999340" cy="587061"/>
            </a:xfrm>
            <a:custGeom>
              <a:avLst/>
              <a:gdLst/>
              <a:ahLst/>
              <a:cxnLst/>
              <a:rect l="l" t="t" r="r" b="b"/>
              <a:pathLst>
                <a:path w="12413" h="7292" extrusionOk="0">
                  <a:moveTo>
                    <a:pt x="47" y="0"/>
                  </a:moveTo>
                  <a:cubicBezTo>
                    <a:pt x="19" y="0"/>
                    <a:pt x="0" y="19"/>
                    <a:pt x="0" y="37"/>
                  </a:cubicBezTo>
                  <a:lnTo>
                    <a:pt x="0" y="7245"/>
                  </a:lnTo>
                  <a:cubicBezTo>
                    <a:pt x="0" y="7273"/>
                    <a:pt x="19" y="7292"/>
                    <a:pt x="47" y="7292"/>
                  </a:cubicBezTo>
                  <a:lnTo>
                    <a:pt x="12366" y="7292"/>
                  </a:lnTo>
                  <a:cubicBezTo>
                    <a:pt x="12394" y="7292"/>
                    <a:pt x="12412" y="7273"/>
                    <a:pt x="12412" y="7245"/>
                  </a:cubicBezTo>
                  <a:lnTo>
                    <a:pt x="12412" y="37"/>
                  </a:lnTo>
                  <a:cubicBezTo>
                    <a:pt x="12412" y="19"/>
                    <a:pt x="12394" y="0"/>
                    <a:pt x="12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9"/>
            <p:cNvSpPr/>
            <p:nvPr/>
          </p:nvSpPr>
          <p:spPr>
            <a:xfrm>
              <a:off x="837212" y="3299927"/>
              <a:ext cx="1008356" cy="596802"/>
            </a:xfrm>
            <a:custGeom>
              <a:avLst/>
              <a:gdLst/>
              <a:ahLst/>
              <a:cxnLst/>
              <a:rect l="l" t="t" r="r" b="b"/>
              <a:pathLst>
                <a:path w="12525" h="7413" extrusionOk="0">
                  <a:moveTo>
                    <a:pt x="12403" y="121"/>
                  </a:moveTo>
                  <a:lnTo>
                    <a:pt x="12403" y="7292"/>
                  </a:lnTo>
                  <a:lnTo>
                    <a:pt x="112" y="7292"/>
                  </a:lnTo>
                  <a:lnTo>
                    <a:pt x="112" y="121"/>
                  </a:lnTo>
                  <a:close/>
                  <a:moveTo>
                    <a:pt x="103" y="0"/>
                  </a:moveTo>
                  <a:cubicBezTo>
                    <a:pt x="47" y="0"/>
                    <a:pt x="1" y="47"/>
                    <a:pt x="1" y="102"/>
                  </a:cubicBezTo>
                  <a:lnTo>
                    <a:pt x="1" y="7310"/>
                  </a:lnTo>
                  <a:cubicBezTo>
                    <a:pt x="1" y="7366"/>
                    <a:pt x="47" y="7412"/>
                    <a:pt x="103" y="7412"/>
                  </a:cubicBezTo>
                  <a:lnTo>
                    <a:pt x="12422" y="7412"/>
                  </a:lnTo>
                  <a:cubicBezTo>
                    <a:pt x="12478" y="7412"/>
                    <a:pt x="12524" y="7366"/>
                    <a:pt x="12524" y="7310"/>
                  </a:cubicBezTo>
                  <a:lnTo>
                    <a:pt x="12524" y="102"/>
                  </a:lnTo>
                  <a:cubicBezTo>
                    <a:pt x="12524" y="47"/>
                    <a:pt x="12478" y="0"/>
                    <a:pt x="1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9"/>
            <p:cNvSpPr/>
            <p:nvPr/>
          </p:nvSpPr>
          <p:spPr>
            <a:xfrm>
              <a:off x="1256989" y="3442589"/>
              <a:ext cx="458571" cy="9017"/>
            </a:xfrm>
            <a:custGeom>
              <a:avLst/>
              <a:gdLst/>
              <a:ahLst/>
              <a:cxnLst/>
              <a:rect l="l" t="t" r="r" b="b"/>
              <a:pathLst>
                <a:path w="5696" h="112" extrusionOk="0">
                  <a:moveTo>
                    <a:pt x="56" y="0"/>
                  </a:moveTo>
                  <a:cubicBezTo>
                    <a:pt x="28" y="0"/>
                    <a:pt x="0" y="28"/>
                    <a:pt x="0" y="56"/>
                  </a:cubicBezTo>
                  <a:cubicBezTo>
                    <a:pt x="0" y="93"/>
                    <a:pt x="28" y="111"/>
                    <a:pt x="56" y="111"/>
                  </a:cubicBezTo>
                  <a:lnTo>
                    <a:pt x="5631" y="111"/>
                  </a:lnTo>
                  <a:cubicBezTo>
                    <a:pt x="5668" y="111"/>
                    <a:pt x="5696" y="93"/>
                    <a:pt x="5696" y="56"/>
                  </a:cubicBezTo>
                  <a:cubicBezTo>
                    <a:pt x="5696" y="28"/>
                    <a:pt x="5668" y="0"/>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9"/>
            <p:cNvSpPr/>
            <p:nvPr/>
          </p:nvSpPr>
          <p:spPr>
            <a:xfrm>
              <a:off x="1256989" y="3510538"/>
              <a:ext cx="167375" cy="9741"/>
            </a:xfrm>
            <a:custGeom>
              <a:avLst/>
              <a:gdLst/>
              <a:ahLst/>
              <a:cxnLst/>
              <a:rect l="l" t="t" r="r" b="b"/>
              <a:pathLst>
                <a:path w="2079" h="121" extrusionOk="0">
                  <a:moveTo>
                    <a:pt x="56" y="0"/>
                  </a:moveTo>
                  <a:cubicBezTo>
                    <a:pt x="28" y="0"/>
                    <a:pt x="0" y="28"/>
                    <a:pt x="0" y="56"/>
                  </a:cubicBezTo>
                  <a:cubicBezTo>
                    <a:pt x="0" y="93"/>
                    <a:pt x="28" y="121"/>
                    <a:pt x="56" y="121"/>
                  </a:cubicBezTo>
                  <a:lnTo>
                    <a:pt x="2013" y="121"/>
                  </a:lnTo>
                  <a:cubicBezTo>
                    <a:pt x="2050" y="121"/>
                    <a:pt x="2078" y="93"/>
                    <a:pt x="2078" y="56"/>
                  </a:cubicBezTo>
                  <a:cubicBezTo>
                    <a:pt x="2078" y="28"/>
                    <a:pt x="2050" y="0"/>
                    <a:pt x="2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9"/>
            <p:cNvSpPr/>
            <p:nvPr/>
          </p:nvSpPr>
          <p:spPr>
            <a:xfrm>
              <a:off x="1479518" y="3510538"/>
              <a:ext cx="200947" cy="9741"/>
            </a:xfrm>
            <a:custGeom>
              <a:avLst/>
              <a:gdLst/>
              <a:ahLst/>
              <a:cxnLst/>
              <a:rect l="l" t="t" r="r" b="b"/>
              <a:pathLst>
                <a:path w="2496" h="121" extrusionOk="0">
                  <a:moveTo>
                    <a:pt x="56" y="0"/>
                  </a:moveTo>
                  <a:cubicBezTo>
                    <a:pt x="28" y="0"/>
                    <a:pt x="1" y="28"/>
                    <a:pt x="1" y="56"/>
                  </a:cubicBezTo>
                  <a:cubicBezTo>
                    <a:pt x="1" y="93"/>
                    <a:pt x="28" y="121"/>
                    <a:pt x="56" y="121"/>
                  </a:cubicBezTo>
                  <a:lnTo>
                    <a:pt x="2440" y="121"/>
                  </a:lnTo>
                  <a:cubicBezTo>
                    <a:pt x="2468" y="121"/>
                    <a:pt x="2496" y="93"/>
                    <a:pt x="2496" y="56"/>
                  </a:cubicBezTo>
                  <a:cubicBezTo>
                    <a:pt x="2496" y="28"/>
                    <a:pt x="2468" y="0"/>
                    <a:pt x="2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9"/>
            <p:cNvSpPr/>
            <p:nvPr/>
          </p:nvSpPr>
          <p:spPr>
            <a:xfrm>
              <a:off x="1256989" y="3717365"/>
              <a:ext cx="297314" cy="9097"/>
            </a:xfrm>
            <a:custGeom>
              <a:avLst/>
              <a:gdLst/>
              <a:ahLst/>
              <a:cxnLst/>
              <a:rect l="l" t="t" r="r" b="b"/>
              <a:pathLst>
                <a:path w="3693" h="113" extrusionOk="0">
                  <a:moveTo>
                    <a:pt x="56" y="1"/>
                  </a:moveTo>
                  <a:cubicBezTo>
                    <a:pt x="28" y="1"/>
                    <a:pt x="0" y="29"/>
                    <a:pt x="0" y="57"/>
                  </a:cubicBezTo>
                  <a:cubicBezTo>
                    <a:pt x="0" y="94"/>
                    <a:pt x="28" y="112"/>
                    <a:pt x="56" y="112"/>
                  </a:cubicBezTo>
                  <a:lnTo>
                    <a:pt x="3637" y="112"/>
                  </a:lnTo>
                  <a:cubicBezTo>
                    <a:pt x="3664" y="112"/>
                    <a:pt x="3692" y="94"/>
                    <a:pt x="3692" y="57"/>
                  </a:cubicBezTo>
                  <a:cubicBezTo>
                    <a:pt x="3692" y="29"/>
                    <a:pt x="3664"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9"/>
            <p:cNvSpPr/>
            <p:nvPr/>
          </p:nvSpPr>
          <p:spPr>
            <a:xfrm>
              <a:off x="1256989" y="3582191"/>
              <a:ext cx="462355" cy="9822"/>
            </a:xfrm>
            <a:custGeom>
              <a:avLst/>
              <a:gdLst/>
              <a:ahLst/>
              <a:cxnLst/>
              <a:rect l="l" t="t" r="r" b="b"/>
              <a:pathLst>
                <a:path w="5743" h="122" extrusionOk="0">
                  <a:moveTo>
                    <a:pt x="56" y="1"/>
                  </a:moveTo>
                  <a:cubicBezTo>
                    <a:pt x="28" y="1"/>
                    <a:pt x="0" y="29"/>
                    <a:pt x="0" y="56"/>
                  </a:cubicBezTo>
                  <a:cubicBezTo>
                    <a:pt x="0" y="94"/>
                    <a:pt x="28" y="121"/>
                    <a:pt x="56" y="121"/>
                  </a:cubicBezTo>
                  <a:lnTo>
                    <a:pt x="5687" y="121"/>
                  </a:lnTo>
                  <a:cubicBezTo>
                    <a:pt x="5714" y="121"/>
                    <a:pt x="5742" y="94"/>
                    <a:pt x="5742" y="56"/>
                  </a:cubicBezTo>
                  <a:cubicBezTo>
                    <a:pt x="5742" y="29"/>
                    <a:pt x="5714" y="1"/>
                    <a:pt x="56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9"/>
            <p:cNvSpPr/>
            <p:nvPr/>
          </p:nvSpPr>
          <p:spPr>
            <a:xfrm>
              <a:off x="1256989" y="3650140"/>
              <a:ext cx="153125" cy="9822"/>
            </a:xfrm>
            <a:custGeom>
              <a:avLst/>
              <a:gdLst/>
              <a:ahLst/>
              <a:cxnLst/>
              <a:rect l="l" t="t" r="r" b="b"/>
              <a:pathLst>
                <a:path w="1902" h="122" extrusionOk="0">
                  <a:moveTo>
                    <a:pt x="56" y="1"/>
                  </a:moveTo>
                  <a:cubicBezTo>
                    <a:pt x="28" y="1"/>
                    <a:pt x="0" y="29"/>
                    <a:pt x="0" y="57"/>
                  </a:cubicBezTo>
                  <a:cubicBezTo>
                    <a:pt x="0" y="94"/>
                    <a:pt x="28" y="122"/>
                    <a:pt x="56" y="122"/>
                  </a:cubicBezTo>
                  <a:lnTo>
                    <a:pt x="1837" y="122"/>
                  </a:lnTo>
                  <a:cubicBezTo>
                    <a:pt x="1874" y="122"/>
                    <a:pt x="1902" y="94"/>
                    <a:pt x="1902" y="57"/>
                  </a:cubicBezTo>
                  <a:cubicBezTo>
                    <a:pt x="1902" y="29"/>
                    <a:pt x="1874" y="1"/>
                    <a:pt x="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9"/>
            <p:cNvSpPr/>
            <p:nvPr/>
          </p:nvSpPr>
          <p:spPr>
            <a:xfrm>
              <a:off x="1444416" y="3650140"/>
              <a:ext cx="271149" cy="9822"/>
            </a:xfrm>
            <a:custGeom>
              <a:avLst/>
              <a:gdLst/>
              <a:ahLst/>
              <a:cxnLst/>
              <a:rect l="l" t="t" r="r" b="b"/>
              <a:pathLst>
                <a:path w="3368" h="122" extrusionOk="0">
                  <a:moveTo>
                    <a:pt x="65" y="1"/>
                  </a:moveTo>
                  <a:cubicBezTo>
                    <a:pt x="28" y="1"/>
                    <a:pt x="1" y="29"/>
                    <a:pt x="1" y="57"/>
                  </a:cubicBezTo>
                  <a:cubicBezTo>
                    <a:pt x="1" y="94"/>
                    <a:pt x="28" y="122"/>
                    <a:pt x="65" y="122"/>
                  </a:cubicBezTo>
                  <a:lnTo>
                    <a:pt x="3303" y="122"/>
                  </a:lnTo>
                  <a:cubicBezTo>
                    <a:pt x="3340" y="122"/>
                    <a:pt x="3368" y="94"/>
                    <a:pt x="3368" y="57"/>
                  </a:cubicBezTo>
                  <a:cubicBezTo>
                    <a:pt x="3368" y="29"/>
                    <a:pt x="3340"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9"/>
            <p:cNvSpPr/>
            <p:nvPr/>
          </p:nvSpPr>
          <p:spPr>
            <a:xfrm>
              <a:off x="912650" y="3420127"/>
              <a:ext cx="298844" cy="298844"/>
            </a:xfrm>
            <a:custGeom>
              <a:avLst/>
              <a:gdLst/>
              <a:ahLst/>
              <a:cxnLst/>
              <a:rect l="l" t="t" r="r" b="b"/>
              <a:pathLst>
                <a:path w="3712" h="3712" extrusionOk="0">
                  <a:moveTo>
                    <a:pt x="1856" y="1"/>
                  </a:moveTo>
                  <a:cubicBezTo>
                    <a:pt x="835" y="1"/>
                    <a:pt x="0" y="826"/>
                    <a:pt x="0" y="1856"/>
                  </a:cubicBezTo>
                  <a:cubicBezTo>
                    <a:pt x="0" y="2877"/>
                    <a:pt x="835" y="3711"/>
                    <a:pt x="1856" y="3711"/>
                  </a:cubicBezTo>
                  <a:cubicBezTo>
                    <a:pt x="2876" y="3711"/>
                    <a:pt x="3711" y="2877"/>
                    <a:pt x="3711" y="1856"/>
                  </a:cubicBezTo>
                  <a:lnTo>
                    <a:pt x="1856" y="1856"/>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9"/>
            <p:cNvSpPr/>
            <p:nvPr/>
          </p:nvSpPr>
          <p:spPr>
            <a:xfrm>
              <a:off x="908141" y="3415699"/>
              <a:ext cx="307780" cy="307780"/>
            </a:xfrm>
            <a:custGeom>
              <a:avLst/>
              <a:gdLst/>
              <a:ahLst/>
              <a:cxnLst/>
              <a:rect l="l" t="t" r="r" b="b"/>
              <a:pathLst>
                <a:path w="3823" h="3823" extrusionOk="0">
                  <a:moveTo>
                    <a:pt x="1856" y="121"/>
                  </a:moveTo>
                  <a:lnTo>
                    <a:pt x="1856" y="1911"/>
                  </a:lnTo>
                  <a:cubicBezTo>
                    <a:pt x="1856" y="1939"/>
                    <a:pt x="1884" y="1967"/>
                    <a:pt x="1912" y="1967"/>
                  </a:cubicBezTo>
                  <a:lnTo>
                    <a:pt x="3702" y="1967"/>
                  </a:lnTo>
                  <a:cubicBezTo>
                    <a:pt x="3674" y="2932"/>
                    <a:pt x="2886" y="3701"/>
                    <a:pt x="1912" y="3701"/>
                  </a:cubicBezTo>
                  <a:cubicBezTo>
                    <a:pt x="919" y="3701"/>
                    <a:pt x="121" y="2904"/>
                    <a:pt x="121" y="1911"/>
                  </a:cubicBezTo>
                  <a:cubicBezTo>
                    <a:pt x="121" y="937"/>
                    <a:pt x="891" y="149"/>
                    <a:pt x="1856" y="121"/>
                  </a:cubicBezTo>
                  <a:close/>
                  <a:moveTo>
                    <a:pt x="1912" y="0"/>
                  </a:moveTo>
                  <a:cubicBezTo>
                    <a:pt x="854" y="0"/>
                    <a:pt x="1" y="854"/>
                    <a:pt x="1" y="1911"/>
                  </a:cubicBezTo>
                  <a:cubicBezTo>
                    <a:pt x="1" y="2969"/>
                    <a:pt x="854" y="3822"/>
                    <a:pt x="1912" y="3822"/>
                  </a:cubicBezTo>
                  <a:cubicBezTo>
                    <a:pt x="2969" y="3822"/>
                    <a:pt x="3823" y="2959"/>
                    <a:pt x="3823" y="1911"/>
                  </a:cubicBezTo>
                  <a:cubicBezTo>
                    <a:pt x="3823" y="1874"/>
                    <a:pt x="3795" y="1855"/>
                    <a:pt x="3767" y="1855"/>
                  </a:cubicBezTo>
                  <a:lnTo>
                    <a:pt x="1967" y="1855"/>
                  </a:lnTo>
                  <a:lnTo>
                    <a:pt x="1967" y="56"/>
                  </a:lnTo>
                  <a:cubicBezTo>
                    <a:pt x="1967" y="28"/>
                    <a:pt x="1949"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9"/>
            <p:cNvSpPr/>
            <p:nvPr/>
          </p:nvSpPr>
          <p:spPr>
            <a:xfrm>
              <a:off x="899929" y="3422381"/>
              <a:ext cx="298119" cy="298039"/>
            </a:xfrm>
            <a:custGeom>
              <a:avLst/>
              <a:gdLst/>
              <a:ahLst/>
              <a:cxnLst/>
              <a:rect l="l" t="t" r="r" b="b"/>
              <a:pathLst>
                <a:path w="3703" h="3702" extrusionOk="0">
                  <a:moveTo>
                    <a:pt x="1856" y="1"/>
                  </a:moveTo>
                  <a:cubicBezTo>
                    <a:pt x="826" y="1"/>
                    <a:pt x="1" y="826"/>
                    <a:pt x="1" y="1847"/>
                  </a:cubicBezTo>
                  <a:cubicBezTo>
                    <a:pt x="1" y="2876"/>
                    <a:pt x="826" y="3702"/>
                    <a:pt x="1856" y="3702"/>
                  </a:cubicBezTo>
                  <a:cubicBezTo>
                    <a:pt x="2877" y="3702"/>
                    <a:pt x="3702" y="2876"/>
                    <a:pt x="3702" y="1847"/>
                  </a:cubicBezTo>
                  <a:lnTo>
                    <a:pt x="1856" y="1847"/>
                  </a:lnTo>
                  <a:lnTo>
                    <a:pt x="1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9"/>
            <p:cNvSpPr/>
            <p:nvPr/>
          </p:nvSpPr>
          <p:spPr>
            <a:xfrm>
              <a:off x="895501" y="3417148"/>
              <a:ext cx="307780" cy="307780"/>
            </a:xfrm>
            <a:custGeom>
              <a:avLst/>
              <a:gdLst/>
              <a:ahLst/>
              <a:cxnLst/>
              <a:rect l="l" t="t" r="r" b="b"/>
              <a:pathLst>
                <a:path w="3823" h="3823" extrusionOk="0">
                  <a:moveTo>
                    <a:pt x="1846" y="121"/>
                  </a:moveTo>
                  <a:lnTo>
                    <a:pt x="1846" y="1977"/>
                  </a:lnTo>
                  <a:lnTo>
                    <a:pt x="3702" y="1977"/>
                  </a:lnTo>
                  <a:cubicBezTo>
                    <a:pt x="3674" y="2941"/>
                    <a:pt x="2876" y="3711"/>
                    <a:pt x="1911" y="3711"/>
                  </a:cubicBezTo>
                  <a:cubicBezTo>
                    <a:pt x="919" y="3711"/>
                    <a:pt x="111" y="2904"/>
                    <a:pt x="111" y="1912"/>
                  </a:cubicBezTo>
                  <a:cubicBezTo>
                    <a:pt x="111" y="947"/>
                    <a:pt x="891" y="149"/>
                    <a:pt x="1846" y="121"/>
                  </a:cubicBezTo>
                  <a:close/>
                  <a:moveTo>
                    <a:pt x="1911" y="1"/>
                  </a:moveTo>
                  <a:cubicBezTo>
                    <a:pt x="854" y="1"/>
                    <a:pt x="0" y="863"/>
                    <a:pt x="0" y="1912"/>
                  </a:cubicBezTo>
                  <a:cubicBezTo>
                    <a:pt x="0" y="2969"/>
                    <a:pt x="854" y="3823"/>
                    <a:pt x="1911" y="3823"/>
                  </a:cubicBezTo>
                  <a:cubicBezTo>
                    <a:pt x="2959" y="3823"/>
                    <a:pt x="3822" y="2969"/>
                    <a:pt x="3822" y="1912"/>
                  </a:cubicBezTo>
                  <a:lnTo>
                    <a:pt x="3822" y="1856"/>
                  </a:lnTo>
                  <a:lnTo>
                    <a:pt x="1967" y="185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9"/>
            <p:cNvSpPr/>
            <p:nvPr/>
          </p:nvSpPr>
          <p:spPr>
            <a:xfrm>
              <a:off x="1098627" y="3444038"/>
              <a:ext cx="74791" cy="74791"/>
            </a:xfrm>
            <a:custGeom>
              <a:avLst/>
              <a:gdLst/>
              <a:ahLst/>
              <a:cxnLst/>
              <a:rect l="l" t="t" r="r" b="b"/>
              <a:pathLst>
                <a:path w="929" h="929" extrusionOk="0">
                  <a:moveTo>
                    <a:pt x="0" y="1"/>
                  </a:moveTo>
                  <a:lnTo>
                    <a:pt x="0" y="928"/>
                  </a:lnTo>
                  <a:lnTo>
                    <a:pt x="928" y="928"/>
                  </a:lnTo>
                  <a:cubicBezTo>
                    <a:pt x="928" y="409"/>
                    <a:pt x="51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9"/>
            <p:cNvSpPr/>
            <p:nvPr/>
          </p:nvSpPr>
          <p:spPr>
            <a:xfrm>
              <a:off x="1094118" y="3438805"/>
              <a:ext cx="83728" cy="84452"/>
            </a:xfrm>
            <a:custGeom>
              <a:avLst/>
              <a:gdLst/>
              <a:ahLst/>
              <a:cxnLst/>
              <a:rect l="l" t="t" r="r" b="b"/>
              <a:pathLst>
                <a:path w="1040" h="1049" extrusionOk="0">
                  <a:moveTo>
                    <a:pt x="112" y="121"/>
                  </a:moveTo>
                  <a:cubicBezTo>
                    <a:pt x="548" y="149"/>
                    <a:pt x="891" y="502"/>
                    <a:pt x="928" y="928"/>
                  </a:cubicBezTo>
                  <a:lnTo>
                    <a:pt x="112" y="928"/>
                  </a:lnTo>
                  <a:lnTo>
                    <a:pt x="112" y="121"/>
                  </a:lnTo>
                  <a:close/>
                  <a:moveTo>
                    <a:pt x="1" y="1"/>
                  </a:moveTo>
                  <a:lnTo>
                    <a:pt x="1" y="1049"/>
                  </a:lnTo>
                  <a:lnTo>
                    <a:pt x="1040" y="1049"/>
                  </a:lnTo>
                  <a:lnTo>
                    <a:pt x="1040" y="993"/>
                  </a:lnTo>
                  <a:cubicBezTo>
                    <a:pt x="1040" y="446"/>
                    <a:pt x="604"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9"/>
            <p:cNvSpPr/>
            <p:nvPr/>
          </p:nvSpPr>
          <p:spPr>
            <a:xfrm>
              <a:off x="1539981" y="2967184"/>
              <a:ext cx="514684" cy="462677"/>
            </a:xfrm>
            <a:custGeom>
              <a:avLst/>
              <a:gdLst/>
              <a:ahLst/>
              <a:cxnLst/>
              <a:rect l="l" t="t" r="r" b="b"/>
              <a:pathLst>
                <a:path w="6393" h="5747" extrusionOk="0">
                  <a:moveTo>
                    <a:pt x="3204" y="0"/>
                  </a:moveTo>
                  <a:cubicBezTo>
                    <a:pt x="1946" y="0"/>
                    <a:pt x="791" y="829"/>
                    <a:pt x="437" y="2092"/>
                  </a:cubicBezTo>
                  <a:cubicBezTo>
                    <a:pt x="1" y="3623"/>
                    <a:pt x="891" y="5209"/>
                    <a:pt x="2422" y="5636"/>
                  </a:cubicBezTo>
                  <a:cubicBezTo>
                    <a:pt x="2684" y="5711"/>
                    <a:pt x="2947" y="5747"/>
                    <a:pt x="3207" y="5747"/>
                  </a:cubicBezTo>
                  <a:cubicBezTo>
                    <a:pt x="4455" y="5747"/>
                    <a:pt x="5605" y="4918"/>
                    <a:pt x="5966" y="3651"/>
                  </a:cubicBezTo>
                  <a:cubicBezTo>
                    <a:pt x="6393" y="2129"/>
                    <a:pt x="5502" y="543"/>
                    <a:pt x="3981" y="107"/>
                  </a:cubicBezTo>
                  <a:cubicBezTo>
                    <a:pt x="3721" y="35"/>
                    <a:pt x="3460" y="0"/>
                    <a:pt x="3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9"/>
            <p:cNvSpPr/>
            <p:nvPr/>
          </p:nvSpPr>
          <p:spPr>
            <a:xfrm>
              <a:off x="1560913" y="2962354"/>
              <a:ext cx="472096" cy="472096"/>
            </a:xfrm>
            <a:custGeom>
              <a:avLst/>
              <a:gdLst/>
              <a:ahLst/>
              <a:cxnLst/>
              <a:rect l="l" t="t" r="r" b="b"/>
              <a:pathLst>
                <a:path w="5864" h="5864" extrusionOk="0">
                  <a:moveTo>
                    <a:pt x="2932" y="112"/>
                  </a:moveTo>
                  <a:cubicBezTo>
                    <a:pt x="4491" y="112"/>
                    <a:pt x="5752" y="1373"/>
                    <a:pt x="5752" y="2932"/>
                  </a:cubicBezTo>
                  <a:cubicBezTo>
                    <a:pt x="5752" y="4481"/>
                    <a:pt x="4491" y="5742"/>
                    <a:pt x="2932" y="5742"/>
                  </a:cubicBezTo>
                  <a:cubicBezTo>
                    <a:pt x="1383" y="5742"/>
                    <a:pt x="121" y="4481"/>
                    <a:pt x="121" y="2932"/>
                  </a:cubicBezTo>
                  <a:cubicBezTo>
                    <a:pt x="121" y="1373"/>
                    <a:pt x="1383" y="112"/>
                    <a:pt x="2932" y="112"/>
                  </a:cubicBezTo>
                  <a:close/>
                  <a:moveTo>
                    <a:pt x="2932" y="0"/>
                  </a:moveTo>
                  <a:cubicBezTo>
                    <a:pt x="1318" y="0"/>
                    <a:pt x="1" y="1317"/>
                    <a:pt x="1" y="2932"/>
                  </a:cubicBezTo>
                  <a:cubicBezTo>
                    <a:pt x="1" y="4546"/>
                    <a:pt x="1318" y="5863"/>
                    <a:pt x="2932" y="5863"/>
                  </a:cubicBezTo>
                  <a:cubicBezTo>
                    <a:pt x="4546" y="5863"/>
                    <a:pt x="5864" y="4546"/>
                    <a:pt x="5864" y="2932"/>
                  </a:cubicBezTo>
                  <a:cubicBezTo>
                    <a:pt x="5864" y="1317"/>
                    <a:pt x="4546" y="0"/>
                    <a:pt x="2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9"/>
            <p:cNvSpPr/>
            <p:nvPr/>
          </p:nvSpPr>
          <p:spPr>
            <a:xfrm>
              <a:off x="1555680" y="2944642"/>
              <a:ext cx="525150" cy="463079"/>
            </a:xfrm>
            <a:custGeom>
              <a:avLst/>
              <a:gdLst/>
              <a:ahLst/>
              <a:cxnLst/>
              <a:rect l="l" t="t" r="r" b="b"/>
              <a:pathLst>
                <a:path w="6523" h="5752" extrusionOk="0">
                  <a:moveTo>
                    <a:pt x="3267" y="1"/>
                  </a:moveTo>
                  <a:cubicBezTo>
                    <a:pt x="2132" y="1"/>
                    <a:pt x="1055" y="677"/>
                    <a:pt x="604" y="1797"/>
                  </a:cubicBezTo>
                  <a:cubicBezTo>
                    <a:pt x="1" y="3263"/>
                    <a:pt x="706" y="4942"/>
                    <a:pt x="2181" y="5536"/>
                  </a:cubicBezTo>
                  <a:cubicBezTo>
                    <a:pt x="2536" y="5682"/>
                    <a:pt x="2904" y="5751"/>
                    <a:pt x="3267" y="5751"/>
                  </a:cubicBezTo>
                  <a:cubicBezTo>
                    <a:pt x="4397" y="5751"/>
                    <a:pt x="5470" y="5076"/>
                    <a:pt x="5919" y="3959"/>
                  </a:cubicBezTo>
                  <a:cubicBezTo>
                    <a:pt x="6522" y="2493"/>
                    <a:pt x="5817" y="814"/>
                    <a:pt x="4342" y="211"/>
                  </a:cubicBezTo>
                  <a:cubicBezTo>
                    <a:pt x="3990" y="68"/>
                    <a:pt x="3625" y="1"/>
                    <a:pt x="3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9"/>
            <p:cNvSpPr/>
            <p:nvPr/>
          </p:nvSpPr>
          <p:spPr>
            <a:xfrm>
              <a:off x="1581846" y="2939892"/>
              <a:ext cx="472096" cy="472096"/>
            </a:xfrm>
            <a:custGeom>
              <a:avLst/>
              <a:gdLst/>
              <a:ahLst/>
              <a:cxnLst/>
              <a:rect l="l" t="t" r="r" b="b"/>
              <a:pathLst>
                <a:path w="5864" h="5864" extrusionOk="0">
                  <a:moveTo>
                    <a:pt x="2932" y="112"/>
                  </a:moveTo>
                  <a:cubicBezTo>
                    <a:pt x="4481" y="112"/>
                    <a:pt x="5752" y="1374"/>
                    <a:pt x="5743" y="2932"/>
                  </a:cubicBezTo>
                  <a:cubicBezTo>
                    <a:pt x="5743" y="4482"/>
                    <a:pt x="4481" y="5743"/>
                    <a:pt x="2932" y="5743"/>
                  </a:cubicBezTo>
                  <a:cubicBezTo>
                    <a:pt x="1383" y="5743"/>
                    <a:pt x="112" y="4482"/>
                    <a:pt x="112" y="2932"/>
                  </a:cubicBezTo>
                  <a:cubicBezTo>
                    <a:pt x="112" y="1374"/>
                    <a:pt x="1383" y="112"/>
                    <a:pt x="2932" y="112"/>
                  </a:cubicBezTo>
                  <a:close/>
                  <a:moveTo>
                    <a:pt x="2932" y="1"/>
                  </a:moveTo>
                  <a:cubicBezTo>
                    <a:pt x="1318" y="1"/>
                    <a:pt x="0" y="1309"/>
                    <a:pt x="0" y="2932"/>
                  </a:cubicBezTo>
                  <a:cubicBezTo>
                    <a:pt x="0" y="4546"/>
                    <a:pt x="1318" y="5864"/>
                    <a:pt x="2932" y="5864"/>
                  </a:cubicBezTo>
                  <a:cubicBezTo>
                    <a:pt x="4546" y="5864"/>
                    <a:pt x="5863" y="4546"/>
                    <a:pt x="5863" y="2932"/>
                  </a:cubicBezTo>
                  <a:cubicBezTo>
                    <a:pt x="5863" y="1309"/>
                    <a:pt x="4546" y="1"/>
                    <a:pt x="2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9"/>
            <p:cNvSpPr/>
            <p:nvPr/>
          </p:nvSpPr>
          <p:spPr>
            <a:xfrm>
              <a:off x="1655753" y="3061621"/>
              <a:ext cx="306331" cy="193540"/>
            </a:xfrm>
            <a:custGeom>
              <a:avLst/>
              <a:gdLst/>
              <a:ahLst/>
              <a:cxnLst/>
              <a:rect l="l" t="t" r="r" b="b"/>
              <a:pathLst>
                <a:path w="3805" h="2404" extrusionOk="0">
                  <a:moveTo>
                    <a:pt x="1949" y="1"/>
                  </a:moveTo>
                  <a:cubicBezTo>
                    <a:pt x="1476" y="1"/>
                    <a:pt x="1077" y="353"/>
                    <a:pt x="1003" y="808"/>
                  </a:cubicBezTo>
                  <a:lnTo>
                    <a:pt x="734" y="808"/>
                  </a:lnTo>
                  <a:cubicBezTo>
                    <a:pt x="325" y="808"/>
                    <a:pt x="1" y="1161"/>
                    <a:pt x="1" y="1606"/>
                  </a:cubicBezTo>
                  <a:cubicBezTo>
                    <a:pt x="1" y="2042"/>
                    <a:pt x="325" y="2404"/>
                    <a:pt x="734" y="2404"/>
                  </a:cubicBezTo>
                  <a:lnTo>
                    <a:pt x="3071" y="2404"/>
                  </a:lnTo>
                  <a:cubicBezTo>
                    <a:pt x="3480" y="2404"/>
                    <a:pt x="3804" y="2042"/>
                    <a:pt x="3804" y="1606"/>
                  </a:cubicBezTo>
                  <a:cubicBezTo>
                    <a:pt x="3804" y="1161"/>
                    <a:pt x="3480" y="808"/>
                    <a:pt x="3071" y="808"/>
                  </a:cubicBezTo>
                  <a:lnTo>
                    <a:pt x="2895" y="808"/>
                  </a:lnTo>
                  <a:cubicBezTo>
                    <a:pt x="2821" y="353"/>
                    <a:pt x="2431" y="1"/>
                    <a:pt x="19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9"/>
            <p:cNvSpPr/>
            <p:nvPr/>
          </p:nvSpPr>
          <p:spPr>
            <a:xfrm>
              <a:off x="1650520" y="3057193"/>
              <a:ext cx="315992" cy="202476"/>
            </a:xfrm>
            <a:custGeom>
              <a:avLst/>
              <a:gdLst/>
              <a:ahLst/>
              <a:cxnLst/>
              <a:rect l="l" t="t" r="r" b="b"/>
              <a:pathLst>
                <a:path w="3925" h="2515" extrusionOk="0">
                  <a:moveTo>
                    <a:pt x="2014" y="112"/>
                  </a:moveTo>
                  <a:cubicBezTo>
                    <a:pt x="2459" y="112"/>
                    <a:pt x="2830" y="436"/>
                    <a:pt x="2904" y="872"/>
                  </a:cubicBezTo>
                  <a:cubicBezTo>
                    <a:pt x="2914" y="900"/>
                    <a:pt x="2932" y="919"/>
                    <a:pt x="2960" y="919"/>
                  </a:cubicBezTo>
                  <a:lnTo>
                    <a:pt x="3136" y="919"/>
                  </a:lnTo>
                  <a:cubicBezTo>
                    <a:pt x="3507" y="919"/>
                    <a:pt x="3814" y="1253"/>
                    <a:pt x="3814" y="1661"/>
                  </a:cubicBezTo>
                  <a:cubicBezTo>
                    <a:pt x="3814" y="2069"/>
                    <a:pt x="3507" y="2403"/>
                    <a:pt x="3136" y="2403"/>
                  </a:cubicBezTo>
                  <a:lnTo>
                    <a:pt x="799" y="2403"/>
                  </a:lnTo>
                  <a:cubicBezTo>
                    <a:pt x="418" y="2403"/>
                    <a:pt x="121" y="2069"/>
                    <a:pt x="121" y="1661"/>
                  </a:cubicBezTo>
                  <a:cubicBezTo>
                    <a:pt x="121" y="1253"/>
                    <a:pt x="418" y="919"/>
                    <a:pt x="799" y="919"/>
                  </a:cubicBezTo>
                  <a:lnTo>
                    <a:pt x="1068" y="919"/>
                  </a:lnTo>
                  <a:cubicBezTo>
                    <a:pt x="1096" y="919"/>
                    <a:pt x="1123" y="900"/>
                    <a:pt x="1123" y="872"/>
                  </a:cubicBezTo>
                  <a:cubicBezTo>
                    <a:pt x="1198" y="436"/>
                    <a:pt x="1569" y="112"/>
                    <a:pt x="2014" y="112"/>
                  </a:cubicBezTo>
                  <a:close/>
                  <a:moveTo>
                    <a:pt x="2014" y="0"/>
                  </a:moveTo>
                  <a:cubicBezTo>
                    <a:pt x="1532" y="0"/>
                    <a:pt x="1123" y="334"/>
                    <a:pt x="1021" y="798"/>
                  </a:cubicBezTo>
                  <a:lnTo>
                    <a:pt x="789" y="798"/>
                  </a:lnTo>
                  <a:cubicBezTo>
                    <a:pt x="363" y="798"/>
                    <a:pt x="1" y="1188"/>
                    <a:pt x="1" y="1661"/>
                  </a:cubicBezTo>
                  <a:cubicBezTo>
                    <a:pt x="1" y="2134"/>
                    <a:pt x="353" y="2514"/>
                    <a:pt x="789" y="2514"/>
                  </a:cubicBezTo>
                  <a:lnTo>
                    <a:pt x="3136" y="2514"/>
                  </a:lnTo>
                  <a:cubicBezTo>
                    <a:pt x="3572" y="2514"/>
                    <a:pt x="3925" y="2134"/>
                    <a:pt x="3925" y="1661"/>
                  </a:cubicBezTo>
                  <a:cubicBezTo>
                    <a:pt x="3925" y="1188"/>
                    <a:pt x="3572" y="798"/>
                    <a:pt x="3136" y="798"/>
                  </a:cubicBezTo>
                  <a:lnTo>
                    <a:pt x="3007" y="798"/>
                  </a:lnTo>
                  <a:cubicBezTo>
                    <a:pt x="2904" y="334"/>
                    <a:pt x="2496" y="0"/>
                    <a:pt x="2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29"/>
          <p:cNvGrpSpPr/>
          <p:nvPr/>
        </p:nvGrpSpPr>
        <p:grpSpPr>
          <a:xfrm>
            <a:off x="6414297" y="1204526"/>
            <a:ext cx="1469314" cy="944106"/>
            <a:chOff x="5423018" y="1213448"/>
            <a:chExt cx="1203665" cy="773414"/>
          </a:xfrm>
        </p:grpSpPr>
        <p:sp>
          <p:nvSpPr>
            <p:cNvPr id="1545" name="Google Shape;1545;p29"/>
            <p:cNvSpPr/>
            <p:nvPr/>
          </p:nvSpPr>
          <p:spPr>
            <a:xfrm>
              <a:off x="6505138" y="1371577"/>
              <a:ext cx="121545" cy="121073"/>
            </a:xfrm>
            <a:custGeom>
              <a:avLst/>
              <a:gdLst/>
              <a:ahLst/>
              <a:cxnLst/>
              <a:rect l="l" t="t" r="r" b="b"/>
              <a:pathLst>
                <a:path w="2060" h="2052" extrusionOk="0">
                  <a:moveTo>
                    <a:pt x="1030" y="177"/>
                  </a:moveTo>
                  <a:lnTo>
                    <a:pt x="1318" y="715"/>
                  </a:lnTo>
                  <a:cubicBezTo>
                    <a:pt x="1327" y="725"/>
                    <a:pt x="1336" y="725"/>
                    <a:pt x="1346" y="734"/>
                  </a:cubicBezTo>
                  <a:lnTo>
                    <a:pt x="1874" y="1031"/>
                  </a:lnTo>
                  <a:lnTo>
                    <a:pt x="1346" y="1318"/>
                  </a:lnTo>
                  <a:cubicBezTo>
                    <a:pt x="1336" y="1318"/>
                    <a:pt x="1327" y="1328"/>
                    <a:pt x="1318" y="1337"/>
                  </a:cubicBezTo>
                  <a:lnTo>
                    <a:pt x="1030" y="1875"/>
                  </a:lnTo>
                  <a:lnTo>
                    <a:pt x="733" y="1337"/>
                  </a:lnTo>
                  <a:cubicBezTo>
                    <a:pt x="733" y="1328"/>
                    <a:pt x="724" y="1318"/>
                    <a:pt x="715" y="1318"/>
                  </a:cubicBezTo>
                  <a:lnTo>
                    <a:pt x="177" y="1021"/>
                  </a:lnTo>
                  <a:lnTo>
                    <a:pt x="715" y="734"/>
                  </a:lnTo>
                  <a:cubicBezTo>
                    <a:pt x="724" y="725"/>
                    <a:pt x="733" y="715"/>
                    <a:pt x="743" y="706"/>
                  </a:cubicBezTo>
                  <a:lnTo>
                    <a:pt x="1030" y="177"/>
                  </a:lnTo>
                  <a:close/>
                  <a:moveTo>
                    <a:pt x="1030" y="1"/>
                  </a:moveTo>
                  <a:cubicBezTo>
                    <a:pt x="1012" y="1"/>
                    <a:pt x="993" y="10"/>
                    <a:pt x="984" y="29"/>
                  </a:cubicBezTo>
                  <a:lnTo>
                    <a:pt x="641" y="641"/>
                  </a:lnTo>
                  <a:lnTo>
                    <a:pt x="28" y="975"/>
                  </a:lnTo>
                  <a:cubicBezTo>
                    <a:pt x="10" y="984"/>
                    <a:pt x="0" y="1003"/>
                    <a:pt x="0" y="1021"/>
                  </a:cubicBezTo>
                  <a:cubicBezTo>
                    <a:pt x="0" y="1040"/>
                    <a:pt x="10" y="1059"/>
                    <a:pt x="28" y="1077"/>
                  </a:cubicBezTo>
                  <a:lnTo>
                    <a:pt x="641" y="1411"/>
                  </a:lnTo>
                  <a:lnTo>
                    <a:pt x="975" y="2023"/>
                  </a:lnTo>
                  <a:cubicBezTo>
                    <a:pt x="984" y="2042"/>
                    <a:pt x="1002" y="2051"/>
                    <a:pt x="1030" y="2051"/>
                  </a:cubicBezTo>
                  <a:cubicBezTo>
                    <a:pt x="1049" y="2051"/>
                    <a:pt x="1067" y="2042"/>
                    <a:pt x="1077" y="2023"/>
                  </a:cubicBezTo>
                  <a:lnTo>
                    <a:pt x="1411" y="1411"/>
                  </a:lnTo>
                  <a:lnTo>
                    <a:pt x="2023" y="1077"/>
                  </a:lnTo>
                  <a:cubicBezTo>
                    <a:pt x="2041" y="1068"/>
                    <a:pt x="2060" y="1049"/>
                    <a:pt x="2060" y="1021"/>
                  </a:cubicBezTo>
                  <a:cubicBezTo>
                    <a:pt x="2060" y="1003"/>
                    <a:pt x="2041" y="984"/>
                    <a:pt x="2023" y="975"/>
                  </a:cubicBezTo>
                  <a:lnTo>
                    <a:pt x="1411" y="641"/>
                  </a:lnTo>
                  <a:lnTo>
                    <a:pt x="1086" y="29"/>
                  </a:lnTo>
                  <a:cubicBezTo>
                    <a:pt x="1067" y="10"/>
                    <a:pt x="1049" y="1"/>
                    <a:pt x="1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9"/>
            <p:cNvSpPr/>
            <p:nvPr/>
          </p:nvSpPr>
          <p:spPr>
            <a:xfrm>
              <a:off x="5489220" y="1480556"/>
              <a:ext cx="7198" cy="44370"/>
            </a:xfrm>
            <a:custGeom>
              <a:avLst/>
              <a:gdLst/>
              <a:ahLst/>
              <a:cxnLst/>
              <a:rect l="l" t="t" r="r" b="b"/>
              <a:pathLst>
                <a:path w="122" h="752" extrusionOk="0">
                  <a:moveTo>
                    <a:pt x="66" y="0"/>
                  </a:moveTo>
                  <a:cubicBezTo>
                    <a:pt x="29" y="0"/>
                    <a:pt x="1" y="28"/>
                    <a:pt x="1" y="65"/>
                  </a:cubicBezTo>
                  <a:lnTo>
                    <a:pt x="1" y="687"/>
                  </a:lnTo>
                  <a:cubicBezTo>
                    <a:pt x="1" y="724"/>
                    <a:pt x="29" y="751"/>
                    <a:pt x="66" y="751"/>
                  </a:cubicBezTo>
                  <a:cubicBezTo>
                    <a:pt x="94" y="751"/>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9"/>
            <p:cNvSpPr/>
            <p:nvPr/>
          </p:nvSpPr>
          <p:spPr>
            <a:xfrm>
              <a:off x="5489220" y="1575787"/>
              <a:ext cx="7198" cy="44370"/>
            </a:xfrm>
            <a:custGeom>
              <a:avLst/>
              <a:gdLst/>
              <a:ahLst/>
              <a:cxnLst/>
              <a:rect l="l" t="t" r="r" b="b"/>
              <a:pathLst>
                <a:path w="122" h="752" extrusionOk="0">
                  <a:moveTo>
                    <a:pt x="66" y="0"/>
                  </a:moveTo>
                  <a:cubicBezTo>
                    <a:pt x="29" y="0"/>
                    <a:pt x="1" y="28"/>
                    <a:pt x="1" y="65"/>
                  </a:cubicBezTo>
                  <a:lnTo>
                    <a:pt x="1" y="687"/>
                  </a:lnTo>
                  <a:cubicBezTo>
                    <a:pt x="1" y="724"/>
                    <a:pt x="29" y="752"/>
                    <a:pt x="66" y="752"/>
                  </a:cubicBezTo>
                  <a:cubicBezTo>
                    <a:pt x="94" y="752"/>
                    <a:pt x="122" y="724"/>
                    <a:pt x="122" y="687"/>
                  </a:cubicBezTo>
                  <a:lnTo>
                    <a:pt x="122" y="65"/>
                  </a:lnTo>
                  <a:cubicBezTo>
                    <a:pt x="122" y="28"/>
                    <a:pt x="9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9"/>
            <p:cNvSpPr/>
            <p:nvPr/>
          </p:nvSpPr>
          <p:spPr>
            <a:xfrm>
              <a:off x="5518250" y="1546757"/>
              <a:ext cx="44370" cy="7198"/>
            </a:xfrm>
            <a:custGeom>
              <a:avLst/>
              <a:gdLst/>
              <a:ahLst/>
              <a:cxnLst/>
              <a:rect l="l" t="t" r="r" b="b"/>
              <a:pathLst>
                <a:path w="752" h="122" extrusionOk="0">
                  <a:moveTo>
                    <a:pt x="66" y="1"/>
                  </a:moveTo>
                  <a:cubicBezTo>
                    <a:pt x="28" y="1"/>
                    <a:pt x="1" y="28"/>
                    <a:pt x="1" y="56"/>
                  </a:cubicBezTo>
                  <a:cubicBezTo>
                    <a:pt x="1" y="93"/>
                    <a:pt x="28" y="121"/>
                    <a:pt x="66" y="121"/>
                  </a:cubicBezTo>
                  <a:lnTo>
                    <a:pt x="696" y="121"/>
                  </a:lnTo>
                  <a:cubicBezTo>
                    <a:pt x="724" y="121"/>
                    <a:pt x="752" y="93"/>
                    <a:pt x="752" y="56"/>
                  </a:cubicBezTo>
                  <a:cubicBezTo>
                    <a:pt x="752" y="28"/>
                    <a:pt x="724" y="1"/>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9"/>
            <p:cNvSpPr/>
            <p:nvPr/>
          </p:nvSpPr>
          <p:spPr>
            <a:xfrm>
              <a:off x="5423018" y="1546757"/>
              <a:ext cx="44370" cy="7198"/>
            </a:xfrm>
            <a:custGeom>
              <a:avLst/>
              <a:gdLst/>
              <a:ahLst/>
              <a:cxnLst/>
              <a:rect l="l" t="t" r="r" b="b"/>
              <a:pathLst>
                <a:path w="752" h="122" extrusionOk="0">
                  <a:moveTo>
                    <a:pt x="65" y="1"/>
                  </a:moveTo>
                  <a:cubicBezTo>
                    <a:pt x="28" y="1"/>
                    <a:pt x="0" y="28"/>
                    <a:pt x="0" y="56"/>
                  </a:cubicBezTo>
                  <a:cubicBezTo>
                    <a:pt x="0" y="93"/>
                    <a:pt x="28" y="121"/>
                    <a:pt x="65" y="121"/>
                  </a:cubicBezTo>
                  <a:lnTo>
                    <a:pt x="687" y="121"/>
                  </a:lnTo>
                  <a:cubicBezTo>
                    <a:pt x="724" y="121"/>
                    <a:pt x="752" y="93"/>
                    <a:pt x="752" y="56"/>
                  </a:cubicBezTo>
                  <a:cubicBezTo>
                    <a:pt x="752" y="28"/>
                    <a:pt x="724"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9"/>
            <p:cNvSpPr/>
            <p:nvPr/>
          </p:nvSpPr>
          <p:spPr>
            <a:xfrm>
              <a:off x="5446030" y="1570831"/>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9"/>
            <p:cNvSpPr/>
            <p:nvPr/>
          </p:nvSpPr>
          <p:spPr>
            <a:xfrm>
              <a:off x="5442194" y="1567291"/>
              <a:ext cx="33985" cy="33159"/>
            </a:xfrm>
            <a:custGeom>
              <a:avLst/>
              <a:gdLst/>
              <a:ahLst/>
              <a:cxnLst/>
              <a:rect l="l" t="t" r="r" b="b"/>
              <a:pathLst>
                <a:path w="576" h="562" extrusionOk="0">
                  <a:moveTo>
                    <a:pt x="512" y="0"/>
                  </a:moveTo>
                  <a:cubicBezTo>
                    <a:pt x="496" y="0"/>
                    <a:pt x="483" y="5"/>
                    <a:pt x="473" y="14"/>
                  </a:cubicBezTo>
                  <a:lnTo>
                    <a:pt x="28" y="460"/>
                  </a:lnTo>
                  <a:cubicBezTo>
                    <a:pt x="0" y="487"/>
                    <a:pt x="0" y="525"/>
                    <a:pt x="28" y="543"/>
                  </a:cubicBezTo>
                  <a:cubicBezTo>
                    <a:pt x="37" y="562"/>
                    <a:pt x="47" y="562"/>
                    <a:pt x="65" y="562"/>
                  </a:cubicBezTo>
                  <a:cubicBezTo>
                    <a:pt x="84" y="562"/>
                    <a:pt x="93" y="56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9"/>
            <p:cNvSpPr/>
            <p:nvPr/>
          </p:nvSpPr>
          <p:spPr>
            <a:xfrm>
              <a:off x="5513352" y="1503508"/>
              <a:ext cx="26315" cy="26315"/>
            </a:xfrm>
            <a:custGeom>
              <a:avLst/>
              <a:gdLst/>
              <a:ahLst/>
              <a:cxnLst/>
              <a:rect l="l" t="t" r="r" b="b"/>
              <a:pathLst>
                <a:path w="446" h="446" extrusionOk="0">
                  <a:moveTo>
                    <a:pt x="0" y="446"/>
                  </a:moveTo>
                  <a:lnTo>
                    <a:pt x="44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9"/>
            <p:cNvSpPr/>
            <p:nvPr/>
          </p:nvSpPr>
          <p:spPr>
            <a:xfrm>
              <a:off x="5509517" y="1499968"/>
              <a:ext cx="33985" cy="33159"/>
            </a:xfrm>
            <a:custGeom>
              <a:avLst/>
              <a:gdLst/>
              <a:ahLst/>
              <a:cxnLst/>
              <a:rect l="l" t="t" r="r" b="b"/>
              <a:pathLst>
                <a:path w="576" h="562" extrusionOk="0">
                  <a:moveTo>
                    <a:pt x="512" y="0"/>
                  </a:moveTo>
                  <a:cubicBezTo>
                    <a:pt x="496" y="0"/>
                    <a:pt x="483" y="5"/>
                    <a:pt x="473" y="14"/>
                  </a:cubicBezTo>
                  <a:lnTo>
                    <a:pt x="28" y="460"/>
                  </a:lnTo>
                  <a:cubicBezTo>
                    <a:pt x="0" y="487"/>
                    <a:pt x="0" y="524"/>
                    <a:pt x="28" y="543"/>
                  </a:cubicBezTo>
                  <a:cubicBezTo>
                    <a:pt x="37" y="552"/>
                    <a:pt x="56" y="562"/>
                    <a:pt x="65" y="562"/>
                  </a:cubicBezTo>
                  <a:cubicBezTo>
                    <a:pt x="84" y="562"/>
                    <a:pt x="93" y="552"/>
                    <a:pt x="111" y="543"/>
                  </a:cubicBezTo>
                  <a:lnTo>
                    <a:pt x="557" y="98"/>
                  </a:lnTo>
                  <a:cubicBezTo>
                    <a:pt x="575" y="79"/>
                    <a:pt x="575" y="42"/>
                    <a:pt x="557" y="14"/>
                  </a:cubicBezTo>
                  <a:cubicBezTo>
                    <a:pt x="543" y="5"/>
                    <a:pt x="527"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9"/>
            <p:cNvSpPr/>
            <p:nvPr/>
          </p:nvSpPr>
          <p:spPr>
            <a:xfrm>
              <a:off x="5446030" y="1503508"/>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9"/>
            <p:cNvSpPr/>
            <p:nvPr/>
          </p:nvSpPr>
          <p:spPr>
            <a:xfrm>
              <a:off x="5442194" y="1499968"/>
              <a:ext cx="33985" cy="33159"/>
            </a:xfrm>
            <a:custGeom>
              <a:avLst/>
              <a:gdLst/>
              <a:ahLst/>
              <a:cxnLst/>
              <a:rect l="l" t="t" r="r" b="b"/>
              <a:pathLst>
                <a:path w="576" h="562" extrusionOk="0">
                  <a:moveTo>
                    <a:pt x="65" y="0"/>
                  </a:moveTo>
                  <a:cubicBezTo>
                    <a:pt x="51" y="0"/>
                    <a:pt x="37" y="5"/>
                    <a:pt x="28" y="14"/>
                  </a:cubicBezTo>
                  <a:cubicBezTo>
                    <a:pt x="0" y="42"/>
                    <a:pt x="0" y="79"/>
                    <a:pt x="28" y="98"/>
                  </a:cubicBezTo>
                  <a:lnTo>
                    <a:pt x="473" y="543"/>
                  </a:lnTo>
                  <a:cubicBezTo>
                    <a:pt x="483" y="552"/>
                    <a:pt x="492" y="562"/>
                    <a:pt x="510" y="562"/>
                  </a:cubicBezTo>
                  <a:cubicBezTo>
                    <a:pt x="529" y="562"/>
                    <a:pt x="538" y="552"/>
                    <a:pt x="547" y="543"/>
                  </a:cubicBezTo>
                  <a:cubicBezTo>
                    <a:pt x="575" y="524"/>
                    <a:pt x="575" y="487"/>
                    <a:pt x="547" y="460"/>
                  </a:cubicBezTo>
                  <a:lnTo>
                    <a:pt x="102" y="14"/>
                  </a:lnTo>
                  <a:cubicBezTo>
                    <a:pt x="93" y="5"/>
                    <a:pt x="79" y="0"/>
                    <a:pt x="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9"/>
            <p:cNvSpPr/>
            <p:nvPr/>
          </p:nvSpPr>
          <p:spPr>
            <a:xfrm>
              <a:off x="5513352" y="1570831"/>
              <a:ext cx="26315" cy="26315"/>
            </a:xfrm>
            <a:custGeom>
              <a:avLst/>
              <a:gdLst/>
              <a:ahLst/>
              <a:cxnLst/>
              <a:rect l="l" t="t" r="r" b="b"/>
              <a:pathLst>
                <a:path w="446" h="446" extrusionOk="0">
                  <a:moveTo>
                    <a:pt x="0" y="1"/>
                  </a:moveTo>
                  <a:lnTo>
                    <a:pt x="445" y="44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9"/>
            <p:cNvSpPr/>
            <p:nvPr/>
          </p:nvSpPr>
          <p:spPr>
            <a:xfrm>
              <a:off x="5509517" y="1567291"/>
              <a:ext cx="33985" cy="33159"/>
            </a:xfrm>
            <a:custGeom>
              <a:avLst/>
              <a:gdLst/>
              <a:ahLst/>
              <a:cxnLst/>
              <a:rect l="l" t="t" r="r" b="b"/>
              <a:pathLst>
                <a:path w="576" h="562" extrusionOk="0">
                  <a:moveTo>
                    <a:pt x="66" y="0"/>
                  </a:moveTo>
                  <a:cubicBezTo>
                    <a:pt x="51" y="0"/>
                    <a:pt x="37" y="5"/>
                    <a:pt x="28" y="14"/>
                  </a:cubicBezTo>
                  <a:cubicBezTo>
                    <a:pt x="0" y="42"/>
                    <a:pt x="0" y="79"/>
                    <a:pt x="28" y="98"/>
                  </a:cubicBezTo>
                  <a:lnTo>
                    <a:pt x="473" y="543"/>
                  </a:lnTo>
                  <a:cubicBezTo>
                    <a:pt x="483" y="562"/>
                    <a:pt x="492" y="562"/>
                    <a:pt x="510" y="562"/>
                  </a:cubicBezTo>
                  <a:cubicBezTo>
                    <a:pt x="529" y="562"/>
                    <a:pt x="538" y="562"/>
                    <a:pt x="547" y="543"/>
                  </a:cubicBezTo>
                  <a:cubicBezTo>
                    <a:pt x="575" y="525"/>
                    <a:pt x="575" y="487"/>
                    <a:pt x="547" y="460"/>
                  </a:cubicBezTo>
                  <a:lnTo>
                    <a:pt x="111" y="14"/>
                  </a:lnTo>
                  <a:cubicBezTo>
                    <a:pt x="98" y="5"/>
                    <a:pt x="81"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9"/>
            <p:cNvSpPr/>
            <p:nvPr/>
          </p:nvSpPr>
          <p:spPr>
            <a:xfrm>
              <a:off x="6401705" y="1879536"/>
              <a:ext cx="52571" cy="52040"/>
            </a:xfrm>
            <a:custGeom>
              <a:avLst/>
              <a:gdLst/>
              <a:ahLst/>
              <a:cxnLst/>
              <a:rect l="l" t="t" r="r" b="b"/>
              <a:pathLst>
                <a:path w="891" h="882" extrusionOk="0">
                  <a:moveTo>
                    <a:pt x="445" y="112"/>
                  </a:moveTo>
                  <a:cubicBezTo>
                    <a:pt x="631" y="112"/>
                    <a:pt x="770" y="260"/>
                    <a:pt x="770" y="446"/>
                  </a:cubicBezTo>
                  <a:cubicBezTo>
                    <a:pt x="770" y="622"/>
                    <a:pt x="631" y="771"/>
                    <a:pt x="445" y="771"/>
                  </a:cubicBezTo>
                  <a:cubicBezTo>
                    <a:pt x="269" y="771"/>
                    <a:pt x="121" y="622"/>
                    <a:pt x="121" y="446"/>
                  </a:cubicBezTo>
                  <a:cubicBezTo>
                    <a:pt x="121" y="260"/>
                    <a:pt x="269" y="112"/>
                    <a:pt x="445" y="112"/>
                  </a:cubicBezTo>
                  <a:close/>
                  <a:moveTo>
                    <a:pt x="445" y="1"/>
                  </a:moveTo>
                  <a:cubicBezTo>
                    <a:pt x="204" y="1"/>
                    <a:pt x="0" y="196"/>
                    <a:pt x="0" y="446"/>
                  </a:cubicBezTo>
                  <a:cubicBezTo>
                    <a:pt x="0" y="687"/>
                    <a:pt x="204" y="882"/>
                    <a:pt x="445" y="882"/>
                  </a:cubicBezTo>
                  <a:cubicBezTo>
                    <a:pt x="696" y="882"/>
                    <a:pt x="891" y="687"/>
                    <a:pt x="891" y="446"/>
                  </a:cubicBezTo>
                  <a:cubicBezTo>
                    <a:pt x="891" y="196"/>
                    <a:pt x="687" y="1"/>
                    <a:pt x="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9"/>
            <p:cNvSpPr/>
            <p:nvPr/>
          </p:nvSpPr>
          <p:spPr>
            <a:xfrm>
              <a:off x="5649591" y="1243540"/>
              <a:ext cx="33454" cy="32864"/>
            </a:xfrm>
            <a:custGeom>
              <a:avLst/>
              <a:gdLst/>
              <a:ahLst/>
              <a:cxnLst/>
              <a:rect l="l" t="t" r="r" b="b"/>
              <a:pathLst>
                <a:path w="567" h="557" extrusionOk="0">
                  <a:moveTo>
                    <a:pt x="289" y="112"/>
                  </a:moveTo>
                  <a:cubicBezTo>
                    <a:pt x="381" y="112"/>
                    <a:pt x="456" y="186"/>
                    <a:pt x="456" y="279"/>
                  </a:cubicBezTo>
                  <a:cubicBezTo>
                    <a:pt x="456" y="371"/>
                    <a:pt x="381" y="446"/>
                    <a:pt x="289" y="446"/>
                  </a:cubicBezTo>
                  <a:cubicBezTo>
                    <a:pt x="196" y="446"/>
                    <a:pt x="122" y="371"/>
                    <a:pt x="122" y="279"/>
                  </a:cubicBezTo>
                  <a:cubicBezTo>
                    <a:pt x="122" y="186"/>
                    <a:pt x="196" y="112"/>
                    <a:pt x="289" y="112"/>
                  </a:cubicBezTo>
                  <a:close/>
                  <a:moveTo>
                    <a:pt x="289" y="0"/>
                  </a:moveTo>
                  <a:cubicBezTo>
                    <a:pt x="131" y="0"/>
                    <a:pt x="1" y="121"/>
                    <a:pt x="1" y="279"/>
                  </a:cubicBezTo>
                  <a:cubicBezTo>
                    <a:pt x="1" y="436"/>
                    <a:pt x="131" y="557"/>
                    <a:pt x="289" y="557"/>
                  </a:cubicBezTo>
                  <a:cubicBezTo>
                    <a:pt x="437" y="557"/>
                    <a:pt x="567" y="436"/>
                    <a:pt x="567" y="279"/>
                  </a:cubicBezTo>
                  <a:cubicBezTo>
                    <a:pt x="567" y="121"/>
                    <a:pt x="437" y="0"/>
                    <a:pt x="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9"/>
            <p:cNvSpPr/>
            <p:nvPr/>
          </p:nvSpPr>
          <p:spPr>
            <a:xfrm>
              <a:off x="5647408" y="1634318"/>
              <a:ext cx="784969" cy="105142"/>
            </a:xfrm>
            <a:custGeom>
              <a:avLst/>
              <a:gdLst/>
              <a:ahLst/>
              <a:cxnLst/>
              <a:rect l="l" t="t" r="r" b="b"/>
              <a:pathLst>
                <a:path w="13304" h="1782" extrusionOk="0">
                  <a:moveTo>
                    <a:pt x="845" y="1"/>
                  </a:moveTo>
                  <a:cubicBezTo>
                    <a:pt x="381" y="1"/>
                    <a:pt x="1" y="372"/>
                    <a:pt x="1" y="836"/>
                  </a:cubicBezTo>
                  <a:lnTo>
                    <a:pt x="1" y="938"/>
                  </a:lnTo>
                  <a:cubicBezTo>
                    <a:pt x="1" y="1402"/>
                    <a:pt x="381" y="1782"/>
                    <a:pt x="845" y="1782"/>
                  </a:cubicBezTo>
                  <a:lnTo>
                    <a:pt x="12469" y="1782"/>
                  </a:lnTo>
                  <a:cubicBezTo>
                    <a:pt x="12933" y="1782"/>
                    <a:pt x="13304" y="1402"/>
                    <a:pt x="13304" y="938"/>
                  </a:cubicBezTo>
                  <a:lnTo>
                    <a:pt x="13304" y="836"/>
                  </a:lnTo>
                  <a:cubicBezTo>
                    <a:pt x="13304" y="372"/>
                    <a:pt x="12933" y="1"/>
                    <a:pt x="12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p:nvPr/>
          </p:nvSpPr>
          <p:spPr>
            <a:xfrm>
              <a:off x="5644163" y="1630483"/>
              <a:ext cx="791519" cy="112282"/>
            </a:xfrm>
            <a:custGeom>
              <a:avLst/>
              <a:gdLst/>
              <a:ahLst/>
              <a:cxnLst/>
              <a:rect l="l" t="t" r="r" b="b"/>
              <a:pathLst>
                <a:path w="13415" h="1903" extrusionOk="0">
                  <a:moveTo>
                    <a:pt x="12524" y="121"/>
                  </a:moveTo>
                  <a:cubicBezTo>
                    <a:pt x="12950" y="121"/>
                    <a:pt x="13303" y="474"/>
                    <a:pt x="13303" y="901"/>
                  </a:cubicBezTo>
                  <a:lnTo>
                    <a:pt x="13303" y="1003"/>
                  </a:lnTo>
                  <a:cubicBezTo>
                    <a:pt x="13303" y="1429"/>
                    <a:pt x="12950" y="1782"/>
                    <a:pt x="12524" y="1782"/>
                  </a:cubicBezTo>
                  <a:lnTo>
                    <a:pt x="900" y="1782"/>
                  </a:lnTo>
                  <a:cubicBezTo>
                    <a:pt x="464" y="1782"/>
                    <a:pt x="112" y="1439"/>
                    <a:pt x="112" y="1003"/>
                  </a:cubicBezTo>
                  <a:lnTo>
                    <a:pt x="112" y="901"/>
                  </a:lnTo>
                  <a:cubicBezTo>
                    <a:pt x="112" y="474"/>
                    <a:pt x="464" y="121"/>
                    <a:pt x="900" y="121"/>
                  </a:cubicBezTo>
                  <a:close/>
                  <a:moveTo>
                    <a:pt x="900" y="1"/>
                  </a:moveTo>
                  <a:cubicBezTo>
                    <a:pt x="399" y="1"/>
                    <a:pt x="0" y="409"/>
                    <a:pt x="0" y="901"/>
                  </a:cubicBezTo>
                  <a:lnTo>
                    <a:pt x="0" y="1003"/>
                  </a:lnTo>
                  <a:cubicBezTo>
                    <a:pt x="0" y="1504"/>
                    <a:pt x="399" y="1903"/>
                    <a:pt x="900" y="1903"/>
                  </a:cubicBezTo>
                  <a:lnTo>
                    <a:pt x="12524" y="1903"/>
                  </a:lnTo>
                  <a:cubicBezTo>
                    <a:pt x="13015" y="1903"/>
                    <a:pt x="13414" y="1494"/>
                    <a:pt x="13414" y="1003"/>
                  </a:cubicBezTo>
                  <a:lnTo>
                    <a:pt x="13414" y="901"/>
                  </a:lnTo>
                  <a:cubicBezTo>
                    <a:pt x="13414" y="409"/>
                    <a:pt x="13015" y="1"/>
                    <a:pt x="1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9"/>
            <p:cNvSpPr/>
            <p:nvPr/>
          </p:nvSpPr>
          <p:spPr>
            <a:xfrm>
              <a:off x="5783174" y="1797993"/>
              <a:ext cx="513499" cy="61363"/>
            </a:xfrm>
            <a:custGeom>
              <a:avLst/>
              <a:gdLst/>
              <a:ahLst/>
              <a:cxnLst/>
              <a:rect l="l" t="t" r="r" b="b"/>
              <a:pathLst>
                <a:path w="8703" h="1040" extrusionOk="0">
                  <a:moveTo>
                    <a:pt x="520" y="0"/>
                  </a:moveTo>
                  <a:cubicBezTo>
                    <a:pt x="232" y="0"/>
                    <a:pt x="1" y="232"/>
                    <a:pt x="1" y="520"/>
                  </a:cubicBezTo>
                  <a:cubicBezTo>
                    <a:pt x="1" y="808"/>
                    <a:pt x="232" y="1039"/>
                    <a:pt x="520" y="1039"/>
                  </a:cubicBezTo>
                  <a:lnTo>
                    <a:pt x="8183" y="1039"/>
                  </a:lnTo>
                  <a:cubicBezTo>
                    <a:pt x="8470" y="1039"/>
                    <a:pt x="8702" y="808"/>
                    <a:pt x="8702" y="520"/>
                  </a:cubicBezTo>
                  <a:cubicBezTo>
                    <a:pt x="8702" y="232"/>
                    <a:pt x="8470" y="0"/>
                    <a:pt x="8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9"/>
            <p:cNvSpPr/>
            <p:nvPr/>
          </p:nvSpPr>
          <p:spPr>
            <a:xfrm>
              <a:off x="5779870" y="1794689"/>
              <a:ext cx="520048" cy="67971"/>
            </a:xfrm>
            <a:custGeom>
              <a:avLst/>
              <a:gdLst/>
              <a:ahLst/>
              <a:cxnLst/>
              <a:rect l="l" t="t" r="r" b="b"/>
              <a:pathLst>
                <a:path w="8814" h="1152" extrusionOk="0">
                  <a:moveTo>
                    <a:pt x="8239" y="112"/>
                  </a:moveTo>
                  <a:cubicBezTo>
                    <a:pt x="8489" y="112"/>
                    <a:pt x="8702" y="326"/>
                    <a:pt x="8702" y="576"/>
                  </a:cubicBezTo>
                  <a:cubicBezTo>
                    <a:pt x="8702" y="826"/>
                    <a:pt x="8498" y="1040"/>
                    <a:pt x="8239" y="1040"/>
                  </a:cubicBezTo>
                  <a:lnTo>
                    <a:pt x="576" y="1040"/>
                  </a:lnTo>
                  <a:cubicBezTo>
                    <a:pt x="326" y="1040"/>
                    <a:pt x="112" y="826"/>
                    <a:pt x="112" y="576"/>
                  </a:cubicBezTo>
                  <a:cubicBezTo>
                    <a:pt x="112" y="326"/>
                    <a:pt x="326" y="112"/>
                    <a:pt x="576" y="112"/>
                  </a:cubicBezTo>
                  <a:close/>
                  <a:moveTo>
                    <a:pt x="576" y="1"/>
                  </a:moveTo>
                  <a:cubicBezTo>
                    <a:pt x="261" y="1"/>
                    <a:pt x="1" y="261"/>
                    <a:pt x="1" y="576"/>
                  </a:cubicBezTo>
                  <a:cubicBezTo>
                    <a:pt x="1" y="891"/>
                    <a:pt x="261" y="1151"/>
                    <a:pt x="576" y="1151"/>
                  </a:cubicBezTo>
                  <a:lnTo>
                    <a:pt x="8239" y="1151"/>
                  </a:lnTo>
                  <a:cubicBezTo>
                    <a:pt x="8554" y="1151"/>
                    <a:pt x="8814" y="891"/>
                    <a:pt x="8814" y="576"/>
                  </a:cubicBezTo>
                  <a:cubicBezTo>
                    <a:pt x="8814" y="261"/>
                    <a:pt x="8554" y="1"/>
                    <a:pt x="8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9"/>
            <p:cNvSpPr/>
            <p:nvPr/>
          </p:nvSpPr>
          <p:spPr>
            <a:xfrm>
              <a:off x="5918351" y="1908565"/>
              <a:ext cx="243090" cy="75051"/>
            </a:xfrm>
            <a:custGeom>
              <a:avLst/>
              <a:gdLst/>
              <a:ahLst/>
              <a:cxnLst/>
              <a:rect l="l" t="t" r="r" b="b"/>
              <a:pathLst>
                <a:path w="4120" h="1272" extrusionOk="0">
                  <a:moveTo>
                    <a:pt x="641" y="0"/>
                  </a:moveTo>
                  <a:cubicBezTo>
                    <a:pt x="288" y="0"/>
                    <a:pt x="1" y="279"/>
                    <a:pt x="1" y="631"/>
                  </a:cubicBezTo>
                  <a:cubicBezTo>
                    <a:pt x="1" y="984"/>
                    <a:pt x="288" y="1271"/>
                    <a:pt x="641" y="1271"/>
                  </a:cubicBezTo>
                  <a:lnTo>
                    <a:pt x="3480" y="1271"/>
                  </a:lnTo>
                  <a:cubicBezTo>
                    <a:pt x="3832" y="1271"/>
                    <a:pt x="4120" y="984"/>
                    <a:pt x="4120" y="631"/>
                  </a:cubicBezTo>
                  <a:cubicBezTo>
                    <a:pt x="4120" y="279"/>
                    <a:pt x="3832" y="0"/>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9"/>
            <p:cNvSpPr/>
            <p:nvPr/>
          </p:nvSpPr>
          <p:spPr>
            <a:xfrm>
              <a:off x="5915106" y="1904730"/>
              <a:ext cx="249640" cy="82131"/>
            </a:xfrm>
            <a:custGeom>
              <a:avLst/>
              <a:gdLst/>
              <a:ahLst/>
              <a:cxnLst/>
              <a:rect l="l" t="t" r="r" b="b"/>
              <a:pathLst>
                <a:path w="4231" h="1392" extrusionOk="0">
                  <a:moveTo>
                    <a:pt x="3535" y="121"/>
                  </a:moveTo>
                  <a:cubicBezTo>
                    <a:pt x="3850" y="121"/>
                    <a:pt x="4110" y="381"/>
                    <a:pt x="4110" y="696"/>
                  </a:cubicBezTo>
                  <a:cubicBezTo>
                    <a:pt x="4110" y="1021"/>
                    <a:pt x="3850" y="1281"/>
                    <a:pt x="3535" y="1281"/>
                  </a:cubicBezTo>
                  <a:lnTo>
                    <a:pt x="696" y="1281"/>
                  </a:lnTo>
                  <a:cubicBezTo>
                    <a:pt x="381" y="1281"/>
                    <a:pt x="121" y="1021"/>
                    <a:pt x="121" y="696"/>
                  </a:cubicBezTo>
                  <a:cubicBezTo>
                    <a:pt x="121" y="381"/>
                    <a:pt x="381" y="121"/>
                    <a:pt x="696" y="121"/>
                  </a:cubicBezTo>
                  <a:close/>
                  <a:moveTo>
                    <a:pt x="696" y="0"/>
                  </a:moveTo>
                  <a:cubicBezTo>
                    <a:pt x="316" y="0"/>
                    <a:pt x="0" y="316"/>
                    <a:pt x="0" y="696"/>
                  </a:cubicBezTo>
                  <a:cubicBezTo>
                    <a:pt x="0" y="1086"/>
                    <a:pt x="316" y="1392"/>
                    <a:pt x="696" y="1392"/>
                  </a:cubicBezTo>
                  <a:lnTo>
                    <a:pt x="3535" y="1392"/>
                  </a:lnTo>
                  <a:cubicBezTo>
                    <a:pt x="3915" y="1392"/>
                    <a:pt x="4230" y="1086"/>
                    <a:pt x="4230" y="696"/>
                  </a:cubicBezTo>
                  <a:cubicBezTo>
                    <a:pt x="4230" y="316"/>
                    <a:pt x="3915" y="0"/>
                    <a:pt x="3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9"/>
            <p:cNvSpPr/>
            <p:nvPr/>
          </p:nvSpPr>
          <p:spPr>
            <a:xfrm>
              <a:off x="5656199" y="1614611"/>
              <a:ext cx="784969" cy="105142"/>
            </a:xfrm>
            <a:custGeom>
              <a:avLst/>
              <a:gdLst/>
              <a:ahLst/>
              <a:cxnLst/>
              <a:rect l="l" t="t" r="r" b="b"/>
              <a:pathLst>
                <a:path w="13304" h="1782" extrusionOk="0">
                  <a:moveTo>
                    <a:pt x="844" y="1"/>
                  </a:moveTo>
                  <a:cubicBezTo>
                    <a:pt x="381" y="1"/>
                    <a:pt x="0" y="381"/>
                    <a:pt x="0" y="845"/>
                  </a:cubicBezTo>
                  <a:lnTo>
                    <a:pt x="0" y="947"/>
                  </a:lnTo>
                  <a:cubicBezTo>
                    <a:pt x="0" y="1411"/>
                    <a:pt x="381" y="1782"/>
                    <a:pt x="844" y="1782"/>
                  </a:cubicBezTo>
                  <a:lnTo>
                    <a:pt x="12468" y="1782"/>
                  </a:lnTo>
                  <a:cubicBezTo>
                    <a:pt x="12932" y="1782"/>
                    <a:pt x="13303" y="1411"/>
                    <a:pt x="13303" y="947"/>
                  </a:cubicBezTo>
                  <a:lnTo>
                    <a:pt x="13303" y="845"/>
                  </a:lnTo>
                  <a:cubicBezTo>
                    <a:pt x="13303" y="381"/>
                    <a:pt x="12932" y="1"/>
                    <a:pt x="12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9"/>
            <p:cNvSpPr/>
            <p:nvPr/>
          </p:nvSpPr>
          <p:spPr>
            <a:xfrm>
              <a:off x="5652895" y="1611366"/>
              <a:ext cx="792109" cy="112223"/>
            </a:xfrm>
            <a:custGeom>
              <a:avLst/>
              <a:gdLst/>
              <a:ahLst/>
              <a:cxnLst/>
              <a:rect l="l" t="t" r="r" b="b"/>
              <a:pathLst>
                <a:path w="13425" h="1902" extrusionOk="0">
                  <a:moveTo>
                    <a:pt x="12524" y="121"/>
                  </a:moveTo>
                  <a:cubicBezTo>
                    <a:pt x="12951" y="121"/>
                    <a:pt x="13303" y="464"/>
                    <a:pt x="13303" y="900"/>
                  </a:cubicBezTo>
                  <a:lnTo>
                    <a:pt x="13303" y="1002"/>
                  </a:lnTo>
                  <a:cubicBezTo>
                    <a:pt x="13303" y="1429"/>
                    <a:pt x="12951" y="1781"/>
                    <a:pt x="12524" y="1781"/>
                  </a:cubicBezTo>
                  <a:lnTo>
                    <a:pt x="900" y="1781"/>
                  </a:lnTo>
                  <a:cubicBezTo>
                    <a:pt x="474" y="1781"/>
                    <a:pt x="121" y="1429"/>
                    <a:pt x="121" y="1002"/>
                  </a:cubicBezTo>
                  <a:lnTo>
                    <a:pt x="121" y="900"/>
                  </a:lnTo>
                  <a:cubicBezTo>
                    <a:pt x="121" y="464"/>
                    <a:pt x="464" y="121"/>
                    <a:pt x="900" y="121"/>
                  </a:cubicBezTo>
                  <a:close/>
                  <a:moveTo>
                    <a:pt x="900" y="0"/>
                  </a:moveTo>
                  <a:cubicBezTo>
                    <a:pt x="409" y="0"/>
                    <a:pt x="1" y="408"/>
                    <a:pt x="1" y="900"/>
                  </a:cubicBezTo>
                  <a:lnTo>
                    <a:pt x="1" y="1002"/>
                  </a:lnTo>
                  <a:cubicBezTo>
                    <a:pt x="1" y="1494"/>
                    <a:pt x="409" y="1902"/>
                    <a:pt x="900" y="1902"/>
                  </a:cubicBezTo>
                  <a:lnTo>
                    <a:pt x="12524" y="1902"/>
                  </a:lnTo>
                  <a:cubicBezTo>
                    <a:pt x="13016" y="1902"/>
                    <a:pt x="13424" y="1494"/>
                    <a:pt x="13424" y="1002"/>
                  </a:cubicBezTo>
                  <a:lnTo>
                    <a:pt x="13424" y="900"/>
                  </a:lnTo>
                  <a:cubicBezTo>
                    <a:pt x="13424" y="408"/>
                    <a:pt x="13016" y="0"/>
                    <a:pt x="1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9"/>
            <p:cNvSpPr/>
            <p:nvPr/>
          </p:nvSpPr>
          <p:spPr>
            <a:xfrm>
              <a:off x="5742698" y="1644172"/>
              <a:ext cx="607608" cy="42246"/>
            </a:xfrm>
            <a:custGeom>
              <a:avLst/>
              <a:gdLst/>
              <a:ahLst/>
              <a:cxnLst/>
              <a:rect l="l" t="t" r="r" b="b"/>
              <a:pathLst>
                <a:path w="10298" h="716" extrusionOk="0">
                  <a:moveTo>
                    <a:pt x="9954" y="112"/>
                  </a:moveTo>
                  <a:cubicBezTo>
                    <a:pt x="10084" y="112"/>
                    <a:pt x="10186" y="214"/>
                    <a:pt x="10186" y="335"/>
                  </a:cubicBezTo>
                  <a:lnTo>
                    <a:pt x="10186" y="372"/>
                  </a:lnTo>
                  <a:cubicBezTo>
                    <a:pt x="10186" y="492"/>
                    <a:pt x="10084" y="594"/>
                    <a:pt x="9954" y="594"/>
                  </a:cubicBezTo>
                  <a:lnTo>
                    <a:pt x="343" y="594"/>
                  </a:lnTo>
                  <a:cubicBezTo>
                    <a:pt x="213" y="594"/>
                    <a:pt x="111" y="492"/>
                    <a:pt x="111" y="372"/>
                  </a:cubicBezTo>
                  <a:lnTo>
                    <a:pt x="111" y="335"/>
                  </a:lnTo>
                  <a:cubicBezTo>
                    <a:pt x="111" y="214"/>
                    <a:pt x="213" y="112"/>
                    <a:pt x="343" y="112"/>
                  </a:cubicBezTo>
                  <a:close/>
                  <a:moveTo>
                    <a:pt x="343" y="1"/>
                  </a:moveTo>
                  <a:cubicBezTo>
                    <a:pt x="148" y="1"/>
                    <a:pt x="0" y="149"/>
                    <a:pt x="0" y="335"/>
                  </a:cubicBezTo>
                  <a:lnTo>
                    <a:pt x="0" y="372"/>
                  </a:lnTo>
                  <a:cubicBezTo>
                    <a:pt x="0" y="557"/>
                    <a:pt x="158" y="715"/>
                    <a:pt x="343" y="715"/>
                  </a:cubicBezTo>
                  <a:lnTo>
                    <a:pt x="9954" y="715"/>
                  </a:lnTo>
                  <a:cubicBezTo>
                    <a:pt x="10149" y="715"/>
                    <a:pt x="10297" y="557"/>
                    <a:pt x="10297" y="372"/>
                  </a:cubicBezTo>
                  <a:lnTo>
                    <a:pt x="10297" y="335"/>
                  </a:lnTo>
                  <a:cubicBezTo>
                    <a:pt x="10297" y="149"/>
                    <a:pt x="10149" y="1"/>
                    <a:pt x="9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9"/>
            <p:cNvSpPr/>
            <p:nvPr/>
          </p:nvSpPr>
          <p:spPr>
            <a:xfrm>
              <a:off x="5792497" y="1778817"/>
              <a:ext cx="512909" cy="61363"/>
            </a:xfrm>
            <a:custGeom>
              <a:avLst/>
              <a:gdLst/>
              <a:ahLst/>
              <a:cxnLst/>
              <a:rect l="l" t="t" r="r" b="b"/>
              <a:pathLst>
                <a:path w="8693" h="1040" extrusionOk="0">
                  <a:moveTo>
                    <a:pt x="510" y="1"/>
                  </a:moveTo>
                  <a:cubicBezTo>
                    <a:pt x="232" y="1"/>
                    <a:pt x="0" y="233"/>
                    <a:pt x="0" y="520"/>
                  </a:cubicBezTo>
                  <a:cubicBezTo>
                    <a:pt x="0" y="808"/>
                    <a:pt x="232" y="1040"/>
                    <a:pt x="510" y="1040"/>
                  </a:cubicBezTo>
                  <a:lnTo>
                    <a:pt x="8173" y="1040"/>
                  </a:lnTo>
                  <a:cubicBezTo>
                    <a:pt x="8461" y="1040"/>
                    <a:pt x="8692" y="808"/>
                    <a:pt x="8692" y="520"/>
                  </a:cubicBezTo>
                  <a:cubicBezTo>
                    <a:pt x="8692" y="233"/>
                    <a:pt x="8461" y="1"/>
                    <a:pt x="8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9"/>
            <p:cNvSpPr/>
            <p:nvPr/>
          </p:nvSpPr>
          <p:spPr>
            <a:xfrm>
              <a:off x="5788662" y="1775572"/>
              <a:ext cx="520048" cy="67912"/>
            </a:xfrm>
            <a:custGeom>
              <a:avLst/>
              <a:gdLst/>
              <a:ahLst/>
              <a:cxnLst/>
              <a:rect l="l" t="t" r="r" b="b"/>
              <a:pathLst>
                <a:path w="8814" h="1151" extrusionOk="0">
                  <a:moveTo>
                    <a:pt x="8238" y="111"/>
                  </a:moveTo>
                  <a:cubicBezTo>
                    <a:pt x="8498" y="111"/>
                    <a:pt x="8702" y="316"/>
                    <a:pt x="8702" y="575"/>
                  </a:cubicBezTo>
                  <a:cubicBezTo>
                    <a:pt x="8702" y="826"/>
                    <a:pt x="8498" y="1030"/>
                    <a:pt x="8238" y="1030"/>
                  </a:cubicBezTo>
                  <a:lnTo>
                    <a:pt x="575" y="1030"/>
                  </a:lnTo>
                  <a:cubicBezTo>
                    <a:pt x="325" y="1030"/>
                    <a:pt x="121" y="826"/>
                    <a:pt x="121" y="575"/>
                  </a:cubicBezTo>
                  <a:cubicBezTo>
                    <a:pt x="121" y="316"/>
                    <a:pt x="325" y="111"/>
                    <a:pt x="575" y="111"/>
                  </a:cubicBezTo>
                  <a:close/>
                  <a:moveTo>
                    <a:pt x="575" y="0"/>
                  </a:moveTo>
                  <a:cubicBezTo>
                    <a:pt x="260" y="0"/>
                    <a:pt x="0" y="251"/>
                    <a:pt x="0" y="575"/>
                  </a:cubicBezTo>
                  <a:cubicBezTo>
                    <a:pt x="0" y="891"/>
                    <a:pt x="260" y="1150"/>
                    <a:pt x="575" y="1150"/>
                  </a:cubicBezTo>
                  <a:lnTo>
                    <a:pt x="8238" y="1150"/>
                  </a:lnTo>
                  <a:cubicBezTo>
                    <a:pt x="8563" y="1150"/>
                    <a:pt x="8813" y="891"/>
                    <a:pt x="8813" y="575"/>
                  </a:cubicBezTo>
                  <a:cubicBezTo>
                    <a:pt x="8813" y="251"/>
                    <a:pt x="8563" y="0"/>
                    <a:pt x="8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9"/>
            <p:cNvSpPr/>
            <p:nvPr/>
          </p:nvSpPr>
          <p:spPr>
            <a:xfrm>
              <a:off x="5896460"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9"/>
            <p:cNvSpPr/>
            <p:nvPr/>
          </p:nvSpPr>
          <p:spPr>
            <a:xfrm>
              <a:off x="5953399" y="1795810"/>
              <a:ext cx="27436" cy="27436"/>
            </a:xfrm>
            <a:custGeom>
              <a:avLst/>
              <a:gdLst/>
              <a:ahLst/>
              <a:cxnLst/>
              <a:rect l="l" t="t" r="r" b="b"/>
              <a:pathLst>
                <a:path w="465" h="465" extrusionOk="0">
                  <a:moveTo>
                    <a:pt x="232" y="112"/>
                  </a:moveTo>
                  <a:cubicBezTo>
                    <a:pt x="297" y="112"/>
                    <a:pt x="353" y="167"/>
                    <a:pt x="353" y="232"/>
                  </a:cubicBezTo>
                  <a:cubicBezTo>
                    <a:pt x="353" y="297"/>
                    <a:pt x="297" y="344"/>
                    <a:pt x="232" y="344"/>
                  </a:cubicBezTo>
                  <a:cubicBezTo>
                    <a:pt x="168" y="344"/>
                    <a:pt x="121" y="297"/>
                    <a:pt x="121" y="232"/>
                  </a:cubicBezTo>
                  <a:cubicBezTo>
                    <a:pt x="121" y="167"/>
                    <a:pt x="168" y="112"/>
                    <a:pt x="232" y="112"/>
                  </a:cubicBezTo>
                  <a:close/>
                  <a:moveTo>
                    <a:pt x="232" y="0"/>
                  </a:moveTo>
                  <a:cubicBezTo>
                    <a:pt x="103" y="0"/>
                    <a:pt x="1" y="102"/>
                    <a:pt x="1" y="232"/>
                  </a:cubicBezTo>
                  <a:cubicBezTo>
                    <a:pt x="1" y="353"/>
                    <a:pt x="103"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9"/>
            <p:cNvSpPr/>
            <p:nvPr/>
          </p:nvSpPr>
          <p:spPr>
            <a:xfrm>
              <a:off x="6006502" y="1795810"/>
              <a:ext cx="27436" cy="27436"/>
            </a:xfrm>
            <a:custGeom>
              <a:avLst/>
              <a:gdLst/>
              <a:ahLst/>
              <a:cxnLst/>
              <a:rect l="l" t="t" r="r" b="b"/>
              <a:pathLst>
                <a:path w="465" h="465" extrusionOk="0">
                  <a:moveTo>
                    <a:pt x="232" y="112"/>
                  </a:moveTo>
                  <a:cubicBezTo>
                    <a:pt x="297" y="112"/>
                    <a:pt x="344" y="167"/>
                    <a:pt x="344" y="232"/>
                  </a:cubicBezTo>
                  <a:cubicBezTo>
                    <a:pt x="344" y="297"/>
                    <a:pt x="297" y="344"/>
                    <a:pt x="232" y="344"/>
                  </a:cubicBezTo>
                  <a:cubicBezTo>
                    <a:pt x="167" y="344"/>
                    <a:pt x="112" y="297"/>
                    <a:pt x="112" y="232"/>
                  </a:cubicBezTo>
                  <a:cubicBezTo>
                    <a:pt x="112" y="167"/>
                    <a:pt x="167" y="112"/>
                    <a:pt x="232" y="112"/>
                  </a:cubicBezTo>
                  <a:close/>
                  <a:moveTo>
                    <a:pt x="232" y="0"/>
                  </a:moveTo>
                  <a:cubicBezTo>
                    <a:pt x="102" y="0"/>
                    <a:pt x="0" y="102"/>
                    <a:pt x="0" y="232"/>
                  </a:cubicBezTo>
                  <a:cubicBezTo>
                    <a:pt x="0" y="353"/>
                    <a:pt x="102" y="464"/>
                    <a:pt x="232" y="464"/>
                  </a:cubicBezTo>
                  <a:cubicBezTo>
                    <a:pt x="362" y="464"/>
                    <a:pt x="464" y="353"/>
                    <a:pt x="464" y="232"/>
                  </a:cubicBezTo>
                  <a:cubicBezTo>
                    <a:pt x="464" y="102"/>
                    <a:pt x="362"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9"/>
            <p:cNvSpPr/>
            <p:nvPr/>
          </p:nvSpPr>
          <p:spPr>
            <a:xfrm>
              <a:off x="6063440" y="1795810"/>
              <a:ext cx="27377" cy="27436"/>
            </a:xfrm>
            <a:custGeom>
              <a:avLst/>
              <a:gdLst/>
              <a:ahLst/>
              <a:cxnLst/>
              <a:rect l="l" t="t" r="r" b="b"/>
              <a:pathLst>
                <a:path w="464" h="465" extrusionOk="0">
                  <a:moveTo>
                    <a:pt x="232" y="112"/>
                  </a:moveTo>
                  <a:cubicBezTo>
                    <a:pt x="297" y="112"/>
                    <a:pt x="343" y="167"/>
                    <a:pt x="343" y="232"/>
                  </a:cubicBezTo>
                  <a:cubicBezTo>
                    <a:pt x="343" y="297"/>
                    <a:pt x="288" y="344"/>
                    <a:pt x="232" y="344"/>
                  </a:cubicBezTo>
                  <a:cubicBezTo>
                    <a:pt x="167" y="344"/>
                    <a:pt x="111" y="297"/>
                    <a:pt x="111" y="232"/>
                  </a:cubicBezTo>
                  <a:cubicBezTo>
                    <a:pt x="111" y="167"/>
                    <a:pt x="167" y="112"/>
                    <a:pt x="232" y="112"/>
                  </a:cubicBezTo>
                  <a:close/>
                  <a:moveTo>
                    <a:pt x="232" y="0"/>
                  </a:moveTo>
                  <a:cubicBezTo>
                    <a:pt x="102" y="0"/>
                    <a:pt x="0" y="102"/>
                    <a:pt x="0" y="232"/>
                  </a:cubicBezTo>
                  <a:cubicBezTo>
                    <a:pt x="0" y="353"/>
                    <a:pt x="102" y="464"/>
                    <a:pt x="232" y="464"/>
                  </a:cubicBezTo>
                  <a:cubicBezTo>
                    <a:pt x="353" y="464"/>
                    <a:pt x="464" y="353"/>
                    <a:pt x="464" y="232"/>
                  </a:cubicBezTo>
                  <a:cubicBezTo>
                    <a:pt x="464" y="102"/>
                    <a:pt x="353"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9"/>
            <p:cNvSpPr/>
            <p:nvPr/>
          </p:nvSpPr>
          <p:spPr>
            <a:xfrm>
              <a:off x="6118136" y="1795810"/>
              <a:ext cx="27436" cy="27436"/>
            </a:xfrm>
            <a:custGeom>
              <a:avLst/>
              <a:gdLst/>
              <a:ahLst/>
              <a:cxnLst/>
              <a:rect l="l" t="t" r="r" b="b"/>
              <a:pathLst>
                <a:path w="465" h="465" extrusionOk="0">
                  <a:moveTo>
                    <a:pt x="233" y="112"/>
                  </a:moveTo>
                  <a:cubicBezTo>
                    <a:pt x="298" y="112"/>
                    <a:pt x="353" y="167"/>
                    <a:pt x="353" y="232"/>
                  </a:cubicBezTo>
                  <a:cubicBezTo>
                    <a:pt x="353" y="297"/>
                    <a:pt x="298" y="344"/>
                    <a:pt x="233" y="344"/>
                  </a:cubicBezTo>
                  <a:cubicBezTo>
                    <a:pt x="177" y="344"/>
                    <a:pt x="121" y="297"/>
                    <a:pt x="121" y="232"/>
                  </a:cubicBezTo>
                  <a:cubicBezTo>
                    <a:pt x="121" y="167"/>
                    <a:pt x="177" y="112"/>
                    <a:pt x="233" y="112"/>
                  </a:cubicBezTo>
                  <a:close/>
                  <a:moveTo>
                    <a:pt x="233" y="0"/>
                  </a:moveTo>
                  <a:cubicBezTo>
                    <a:pt x="112" y="0"/>
                    <a:pt x="1" y="102"/>
                    <a:pt x="1" y="232"/>
                  </a:cubicBezTo>
                  <a:cubicBezTo>
                    <a:pt x="1" y="353"/>
                    <a:pt x="112" y="464"/>
                    <a:pt x="233" y="464"/>
                  </a:cubicBezTo>
                  <a:cubicBezTo>
                    <a:pt x="363" y="464"/>
                    <a:pt x="465" y="353"/>
                    <a:pt x="465" y="232"/>
                  </a:cubicBezTo>
                  <a:cubicBezTo>
                    <a:pt x="465" y="102"/>
                    <a:pt x="363"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9"/>
            <p:cNvSpPr/>
            <p:nvPr/>
          </p:nvSpPr>
          <p:spPr>
            <a:xfrm>
              <a:off x="6175074" y="1795810"/>
              <a:ext cx="27436" cy="27436"/>
            </a:xfrm>
            <a:custGeom>
              <a:avLst/>
              <a:gdLst/>
              <a:ahLst/>
              <a:cxnLst/>
              <a:rect l="l" t="t" r="r" b="b"/>
              <a:pathLst>
                <a:path w="465" h="465" extrusionOk="0">
                  <a:moveTo>
                    <a:pt x="233" y="112"/>
                  </a:moveTo>
                  <a:cubicBezTo>
                    <a:pt x="297" y="112"/>
                    <a:pt x="344" y="167"/>
                    <a:pt x="344" y="232"/>
                  </a:cubicBezTo>
                  <a:cubicBezTo>
                    <a:pt x="344" y="297"/>
                    <a:pt x="297" y="344"/>
                    <a:pt x="233" y="344"/>
                  </a:cubicBezTo>
                  <a:cubicBezTo>
                    <a:pt x="168" y="344"/>
                    <a:pt x="112" y="297"/>
                    <a:pt x="112" y="232"/>
                  </a:cubicBezTo>
                  <a:cubicBezTo>
                    <a:pt x="112" y="167"/>
                    <a:pt x="168" y="112"/>
                    <a:pt x="233" y="112"/>
                  </a:cubicBezTo>
                  <a:close/>
                  <a:moveTo>
                    <a:pt x="233" y="0"/>
                  </a:moveTo>
                  <a:cubicBezTo>
                    <a:pt x="103" y="0"/>
                    <a:pt x="1" y="102"/>
                    <a:pt x="1" y="232"/>
                  </a:cubicBezTo>
                  <a:cubicBezTo>
                    <a:pt x="1" y="353"/>
                    <a:pt x="103" y="464"/>
                    <a:pt x="233" y="464"/>
                  </a:cubicBezTo>
                  <a:cubicBezTo>
                    <a:pt x="362" y="464"/>
                    <a:pt x="464" y="353"/>
                    <a:pt x="464" y="232"/>
                  </a:cubicBezTo>
                  <a:cubicBezTo>
                    <a:pt x="464" y="102"/>
                    <a:pt x="362"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9"/>
            <p:cNvSpPr/>
            <p:nvPr/>
          </p:nvSpPr>
          <p:spPr>
            <a:xfrm>
              <a:off x="5860882" y="1237521"/>
              <a:ext cx="328467" cy="328998"/>
            </a:xfrm>
            <a:custGeom>
              <a:avLst/>
              <a:gdLst/>
              <a:ahLst/>
              <a:cxnLst/>
              <a:rect l="l" t="t" r="r" b="b"/>
              <a:pathLst>
                <a:path w="5567" h="5576" extrusionOk="0">
                  <a:moveTo>
                    <a:pt x="2784" y="0"/>
                  </a:moveTo>
                  <a:cubicBezTo>
                    <a:pt x="1244" y="0"/>
                    <a:pt x="1" y="1253"/>
                    <a:pt x="1" y="2792"/>
                  </a:cubicBezTo>
                  <a:cubicBezTo>
                    <a:pt x="1" y="4323"/>
                    <a:pt x="1244" y="5575"/>
                    <a:pt x="2784" y="5575"/>
                  </a:cubicBezTo>
                  <a:cubicBezTo>
                    <a:pt x="4324" y="5575"/>
                    <a:pt x="5567" y="4323"/>
                    <a:pt x="5567" y="2792"/>
                  </a:cubicBezTo>
                  <a:cubicBezTo>
                    <a:pt x="5567" y="1253"/>
                    <a:pt x="4324" y="0"/>
                    <a:pt x="27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9"/>
            <p:cNvSpPr/>
            <p:nvPr/>
          </p:nvSpPr>
          <p:spPr>
            <a:xfrm>
              <a:off x="5857046" y="1234217"/>
              <a:ext cx="335606" cy="335606"/>
            </a:xfrm>
            <a:custGeom>
              <a:avLst/>
              <a:gdLst/>
              <a:ahLst/>
              <a:cxnLst/>
              <a:rect l="l" t="t" r="r" b="b"/>
              <a:pathLst>
                <a:path w="5688" h="5688" extrusionOk="0">
                  <a:moveTo>
                    <a:pt x="2849" y="121"/>
                  </a:moveTo>
                  <a:cubicBezTo>
                    <a:pt x="4352" y="121"/>
                    <a:pt x="5576" y="1336"/>
                    <a:pt x="5576" y="2848"/>
                  </a:cubicBezTo>
                  <a:cubicBezTo>
                    <a:pt x="5576" y="4351"/>
                    <a:pt x="4352" y="5576"/>
                    <a:pt x="2849" y="5576"/>
                  </a:cubicBezTo>
                  <a:cubicBezTo>
                    <a:pt x="1346" y="5576"/>
                    <a:pt x="121" y="4351"/>
                    <a:pt x="121" y="2848"/>
                  </a:cubicBezTo>
                  <a:cubicBezTo>
                    <a:pt x="121" y="1336"/>
                    <a:pt x="1346" y="121"/>
                    <a:pt x="2849" y="121"/>
                  </a:cubicBezTo>
                  <a:close/>
                  <a:moveTo>
                    <a:pt x="2849" y="1"/>
                  </a:moveTo>
                  <a:cubicBezTo>
                    <a:pt x="1281" y="1"/>
                    <a:pt x="1" y="1271"/>
                    <a:pt x="1" y="2839"/>
                  </a:cubicBezTo>
                  <a:cubicBezTo>
                    <a:pt x="1" y="4416"/>
                    <a:pt x="1281" y="5687"/>
                    <a:pt x="2849" y="5687"/>
                  </a:cubicBezTo>
                  <a:cubicBezTo>
                    <a:pt x="4417" y="5687"/>
                    <a:pt x="5687" y="4416"/>
                    <a:pt x="5687" y="2839"/>
                  </a:cubicBezTo>
                  <a:cubicBezTo>
                    <a:pt x="5687" y="1271"/>
                    <a:pt x="4417" y="1"/>
                    <a:pt x="2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9"/>
            <p:cNvSpPr/>
            <p:nvPr/>
          </p:nvSpPr>
          <p:spPr>
            <a:xfrm>
              <a:off x="5884424" y="1216693"/>
              <a:ext cx="328998" cy="328998"/>
            </a:xfrm>
            <a:custGeom>
              <a:avLst/>
              <a:gdLst/>
              <a:ahLst/>
              <a:cxnLst/>
              <a:rect l="l" t="t" r="r" b="b"/>
              <a:pathLst>
                <a:path w="5576" h="5576" extrusionOk="0">
                  <a:moveTo>
                    <a:pt x="2784" y="1"/>
                  </a:moveTo>
                  <a:cubicBezTo>
                    <a:pt x="1253" y="1"/>
                    <a:pt x="1" y="1253"/>
                    <a:pt x="1" y="2784"/>
                  </a:cubicBezTo>
                  <a:cubicBezTo>
                    <a:pt x="1" y="4324"/>
                    <a:pt x="1253" y="5576"/>
                    <a:pt x="2784" y="5576"/>
                  </a:cubicBezTo>
                  <a:cubicBezTo>
                    <a:pt x="4324" y="5576"/>
                    <a:pt x="5576" y="4324"/>
                    <a:pt x="5576" y="2784"/>
                  </a:cubicBezTo>
                  <a:cubicBezTo>
                    <a:pt x="5576" y="1253"/>
                    <a:pt x="4324" y="1"/>
                    <a:pt x="2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9"/>
            <p:cNvSpPr/>
            <p:nvPr/>
          </p:nvSpPr>
          <p:spPr>
            <a:xfrm>
              <a:off x="5881179" y="1213448"/>
              <a:ext cx="335547" cy="335547"/>
            </a:xfrm>
            <a:custGeom>
              <a:avLst/>
              <a:gdLst/>
              <a:ahLst/>
              <a:cxnLst/>
              <a:rect l="l" t="t" r="r" b="b"/>
              <a:pathLst>
                <a:path w="5687" h="5687" extrusionOk="0">
                  <a:moveTo>
                    <a:pt x="2839" y="121"/>
                  </a:moveTo>
                  <a:cubicBezTo>
                    <a:pt x="4342" y="121"/>
                    <a:pt x="5566" y="1336"/>
                    <a:pt x="5566" y="2839"/>
                  </a:cubicBezTo>
                  <a:cubicBezTo>
                    <a:pt x="5566" y="4351"/>
                    <a:pt x="4351" y="5575"/>
                    <a:pt x="2839" y="5575"/>
                  </a:cubicBezTo>
                  <a:cubicBezTo>
                    <a:pt x="1336" y="5575"/>
                    <a:pt x="111" y="4351"/>
                    <a:pt x="111" y="2839"/>
                  </a:cubicBezTo>
                  <a:cubicBezTo>
                    <a:pt x="111" y="1336"/>
                    <a:pt x="1336" y="121"/>
                    <a:pt x="2839" y="121"/>
                  </a:cubicBezTo>
                  <a:close/>
                  <a:moveTo>
                    <a:pt x="2839" y="0"/>
                  </a:moveTo>
                  <a:cubicBezTo>
                    <a:pt x="1271" y="0"/>
                    <a:pt x="0" y="1271"/>
                    <a:pt x="0" y="2839"/>
                  </a:cubicBezTo>
                  <a:cubicBezTo>
                    <a:pt x="0" y="4416"/>
                    <a:pt x="1271" y="5687"/>
                    <a:pt x="2839" y="5687"/>
                  </a:cubicBezTo>
                  <a:cubicBezTo>
                    <a:pt x="4406" y="5687"/>
                    <a:pt x="5687" y="4416"/>
                    <a:pt x="5687" y="2839"/>
                  </a:cubicBezTo>
                  <a:cubicBezTo>
                    <a:pt x="5687" y="1271"/>
                    <a:pt x="4406" y="0"/>
                    <a:pt x="2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9"/>
            <p:cNvSpPr/>
            <p:nvPr/>
          </p:nvSpPr>
          <p:spPr>
            <a:xfrm>
              <a:off x="5975820" y="1391284"/>
              <a:ext cx="146208" cy="73104"/>
            </a:xfrm>
            <a:custGeom>
              <a:avLst/>
              <a:gdLst/>
              <a:ahLst/>
              <a:cxnLst/>
              <a:rect l="l" t="t" r="r" b="b"/>
              <a:pathLst>
                <a:path w="2478" h="1239" extrusionOk="0">
                  <a:moveTo>
                    <a:pt x="1235" y="1"/>
                  </a:moveTo>
                  <a:cubicBezTo>
                    <a:pt x="558" y="1"/>
                    <a:pt x="1" y="548"/>
                    <a:pt x="1" y="1235"/>
                  </a:cubicBezTo>
                  <a:cubicBezTo>
                    <a:pt x="1" y="1235"/>
                    <a:pt x="1102" y="1239"/>
                    <a:pt x="1836" y="1239"/>
                  </a:cubicBezTo>
                  <a:cubicBezTo>
                    <a:pt x="2203" y="1239"/>
                    <a:pt x="2478" y="1238"/>
                    <a:pt x="2478" y="1235"/>
                  </a:cubicBezTo>
                  <a:cubicBezTo>
                    <a:pt x="2478" y="548"/>
                    <a:pt x="1921" y="1"/>
                    <a:pt x="1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9"/>
            <p:cNvSpPr/>
            <p:nvPr/>
          </p:nvSpPr>
          <p:spPr>
            <a:xfrm>
              <a:off x="5972575" y="1387508"/>
              <a:ext cx="152757" cy="80479"/>
            </a:xfrm>
            <a:custGeom>
              <a:avLst/>
              <a:gdLst/>
              <a:ahLst/>
              <a:cxnLst/>
              <a:rect l="l" t="t" r="r" b="b"/>
              <a:pathLst>
                <a:path w="2589" h="1364" extrusionOk="0">
                  <a:moveTo>
                    <a:pt x="1290" y="121"/>
                  </a:moveTo>
                  <a:cubicBezTo>
                    <a:pt x="1921" y="121"/>
                    <a:pt x="2440" y="622"/>
                    <a:pt x="2468" y="1243"/>
                  </a:cubicBezTo>
                  <a:lnTo>
                    <a:pt x="112" y="1243"/>
                  </a:lnTo>
                  <a:cubicBezTo>
                    <a:pt x="149" y="622"/>
                    <a:pt x="659" y="121"/>
                    <a:pt x="1290" y="121"/>
                  </a:cubicBezTo>
                  <a:close/>
                  <a:moveTo>
                    <a:pt x="1290" y="0"/>
                  </a:moveTo>
                  <a:cubicBezTo>
                    <a:pt x="575" y="0"/>
                    <a:pt x="0" y="584"/>
                    <a:pt x="0" y="1299"/>
                  </a:cubicBezTo>
                  <a:cubicBezTo>
                    <a:pt x="0" y="1364"/>
                    <a:pt x="0" y="1364"/>
                    <a:pt x="492" y="1364"/>
                  </a:cubicBezTo>
                  <a:lnTo>
                    <a:pt x="2190" y="1364"/>
                  </a:lnTo>
                  <a:cubicBezTo>
                    <a:pt x="2588" y="1364"/>
                    <a:pt x="2588" y="1364"/>
                    <a:pt x="2588" y="1299"/>
                  </a:cubicBezTo>
                  <a:cubicBezTo>
                    <a:pt x="2588" y="584"/>
                    <a:pt x="2004" y="0"/>
                    <a:pt x="1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9"/>
            <p:cNvSpPr/>
            <p:nvPr/>
          </p:nvSpPr>
          <p:spPr>
            <a:xfrm>
              <a:off x="6007564" y="1298236"/>
              <a:ext cx="83253" cy="82722"/>
            </a:xfrm>
            <a:custGeom>
              <a:avLst/>
              <a:gdLst/>
              <a:ahLst/>
              <a:cxnLst/>
              <a:rect l="l" t="t" r="r" b="b"/>
              <a:pathLst>
                <a:path w="1411" h="1402" extrusionOk="0">
                  <a:moveTo>
                    <a:pt x="706" y="1"/>
                  </a:moveTo>
                  <a:cubicBezTo>
                    <a:pt x="316" y="1"/>
                    <a:pt x="1" y="316"/>
                    <a:pt x="1" y="697"/>
                  </a:cubicBezTo>
                  <a:cubicBezTo>
                    <a:pt x="1" y="1086"/>
                    <a:pt x="316" y="1402"/>
                    <a:pt x="706" y="1402"/>
                  </a:cubicBezTo>
                  <a:cubicBezTo>
                    <a:pt x="1096" y="1402"/>
                    <a:pt x="1411" y="1086"/>
                    <a:pt x="1411" y="697"/>
                  </a:cubicBezTo>
                  <a:cubicBezTo>
                    <a:pt x="1411" y="316"/>
                    <a:pt x="1096" y="1"/>
                    <a:pt x="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9"/>
            <p:cNvSpPr/>
            <p:nvPr/>
          </p:nvSpPr>
          <p:spPr>
            <a:xfrm>
              <a:off x="6004318" y="1294401"/>
              <a:ext cx="89802" cy="89861"/>
            </a:xfrm>
            <a:custGeom>
              <a:avLst/>
              <a:gdLst/>
              <a:ahLst/>
              <a:cxnLst/>
              <a:rect l="l" t="t" r="r" b="b"/>
              <a:pathLst>
                <a:path w="1522" h="1523" extrusionOk="0">
                  <a:moveTo>
                    <a:pt x="761" y="122"/>
                  </a:moveTo>
                  <a:cubicBezTo>
                    <a:pt x="1123" y="122"/>
                    <a:pt x="1410" y="409"/>
                    <a:pt x="1410" y="762"/>
                  </a:cubicBezTo>
                  <a:cubicBezTo>
                    <a:pt x="1410" y="1123"/>
                    <a:pt x="1123" y="1411"/>
                    <a:pt x="761" y="1411"/>
                  </a:cubicBezTo>
                  <a:cubicBezTo>
                    <a:pt x="408" y="1411"/>
                    <a:pt x="121" y="1123"/>
                    <a:pt x="121" y="762"/>
                  </a:cubicBezTo>
                  <a:cubicBezTo>
                    <a:pt x="121" y="409"/>
                    <a:pt x="408" y="122"/>
                    <a:pt x="761" y="122"/>
                  </a:cubicBezTo>
                  <a:close/>
                  <a:moveTo>
                    <a:pt x="761" y="1"/>
                  </a:moveTo>
                  <a:cubicBezTo>
                    <a:pt x="344" y="1"/>
                    <a:pt x="0" y="344"/>
                    <a:pt x="0" y="762"/>
                  </a:cubicBezTo>
                  <a:cubicBezTo>
                    <a:pt x="0" y="1188"/>
                    <a:pt x="344" y="1522"/>
                    <a:pt x="761" y="1522"/>
                  </a:cubicBezTo>
                  <a:cubicBezTo>
                    <a:pt x="1178" y="1522"/>
                    <a:pt x="1522" y="1188"/>
                    <a:pt x="1522" y="762"/>
                  </a:cubicBezTo>
                  <a:cubicBezTo>
                    <a:pt x="1522" y="344"/>
                    <a:pt x="1178" y="1"/>
                    <a:pt x="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9"/>
            <p:cNvSpPr/>
            <p:nvPr/>
          </p:nvSpPr>
          <p:spPr>
            <a:xfrm>
              <a:off x="5927673" y="1888858"/>
              <a:ext cx="242559" cy="75582"/>
            </a:xfrm>
            <a:custGeom>
              <a:avLst/>
              <a:gdLst/>
              <a:ahLst/>
              <a:cxnLst/>
              <a:rect l="l" t="t" r="r" b="b"/>
              <a:pathLst>
                <a:path w="4111" h="1281" extrusionOk="0">
                  <a:moveTo>
                    <a:pt x="641" y="0"/>
                  </a:moveTo>
                  <a:cubicBezTo>
                    <a:pt x="288" y="0"/>
                    <a:pt x="1" y="288"/>
                    <a:pt x="1" y="640"/>
                  </a:cubicBezTo>
                  <a:cubicBezTo>
                    <a:pt x="1" y="993"/>
                    <a:pt x="288" y="1281"/>
                    <a:pt x="641" y="1281"/>
                  </a:cubicBezTo>
                  <a:lnTo>
                    <a:pt x="3470" y="1281"/>
                  </a:lnTo>
                  <a:cubicBezTo>
                    <a:pt x="3823" y="1281"/>
                    <a:pt x="4110" y="993"/>
                    <a:pt x="4110" y="640"/>
                  </a:cubicBezTo>
                  <a:cubicBezTo>
                    <a:pt x="4110" y="288"/>
                    <a:pt x="3823" y="0"/>
                    <a:pt x="3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9"/>
            <p:cNvSpPr/>
            <p:nvPr/>
          </p:nvSpPr>
          <p:spPr>
            <a:xfrm>
              <a:off x="5924369" y="1885554"/>
              <a:ext cx="249109" cy="82190"/>
            </a:xfrm>
            <a:custGeom>
              <a:avLst/>
              <a:gdLst/>
              <a:ahLst/>
              <a:cxnLst/>
              <a:rect l="l" t="t" r="r" b="b"/>
              <a:pathLst>
                <a:path w="4222" h="1393" extrusionOk="0">
                  <a:moveTo>
                    <a:pt x="3526" y="121"/>
                  </a:moveTo>
                  <a:cubicBezTo>
                    <a:pt x="3851" y="121"/>
                    <a:pt x="4110" y="381"/>
                    <a:pt x="4110" y="696"/>
                  </a:cubicBezTo>
                  <a:cubicBezTo>
                    <a:pt x="4110" y="1012"/>
                    <a:pt x="3851" y="1281"/>
                    <a:pt x="3526" y="1281"/>
                  </a:cubicBezTo>
                  <a:lnTo>
                    <a:pt x="697" y="1281"/>
                  </a:lnTo>
                  <a:cubicBezTo>
                    <a:pt x="372" y="1281"/>
                    <a:pt x="112" y="1012"/>
                    <a:pt x="112" y="696"/>
                  </a:cubicBezTo>
                  <a:cubicBezTo>
                    <a:pt x="112" y="381"/>
                    <a:pt x="372" y="121"/>
                    <a:pt x="697" y="121"/>
                  </a:cubicBezTo>
                  <a:close/>
                  <a:moveTo>
                    <a:pt x="697" y="1"/>
                  </a:moveTo>
                  <a:cubicBezTo>
                    <a:pt x="307" y="1"/>
                    <a:pt x="1" y="316"/>
                    <a:pt x="1" y="696"/>
                  </a:cubicBezTo>
                  <a:cubicBezTo>
                    <a:pt x="1" y="1086"/>
                    <a:pt x="307" y="1392"/>
                    <a:pt x="697" y="1392"/>
                  </a:cubicBezTo>
                  <a:lnTo>
                    <a:pt x="3526" y="1392"/>
                  </a:lnTo>
                  <a:cubicBezTo>
                    <a:pt x="3916" y="1392"/>
                    <a:pt x="4222" y="1077"/>
                    <a:pt x="4222" y="696"/>
                  </a:cubicBezTo>
                  <a:cubicBezTo>
                    <a:pt x="4222" y="316"/>
                    <a:pt x="3916"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31"/>
          <p:cNvSpPr txBox="1">
            <a:spLocks noGrp="1"/>
          </p:cNvSpPr>
          <p:nvPr>
            <p:ph type="subTitle" idx="6"/>
          </p:nvPr>
        </p:nvSpPr>
        <p:spPr>
          <a:xfrm>
            <a:off x="2321754" y="2785142"/>
            <a:ext cx="2848200" cy="377100"/>
          </a:xfrm>
          <a:prstGeom prst="rect">
            <a:avLst/>
          </a:prstGeom>
        </p:spPr>
        <p:txBody>
          <a:bodyPr spcFirstLastPara="1" wrap="square" lIns="91425" tIns="91425" rIns="91425" bIns="91425" anchor="b" anchorCtr="0">
            <a:noAutofit/>
          </a:bodyPr>
          <a:lstStyle/>
          <a:p>
            <a:pPr marL="0" indent="0"/>
            <a:r>
              <a:rPr lang="en">
                <a:latin typeface="Times New Roman"/>
                <a:cs typeface="Times New Roman"/>
              </a:rPr>
              <a:t>Model Training</a:t>
            </a:r>
            <a:endParaRPr lang="en">
              <a:latin typeface="Times New Roman" panose="02020603050405020304" pitchFamily="18" charset="0"/>
              <a:cs typeface="Times New Roman" panose="02020603050405020304" pitchFamily="18" charset="0"/>
            </a:endParaRPr>
          </a:p>
        </p:txBody>
      </p:sp>
      <p:sp>
        <p:nvSpPr>
          <p:cNvPr id="1614" name="Google Shape;1614;p31"/>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r>
              <a:rPr lang="en-US">
                <a:latin typeface="Times New Roman"/>
                <a:cs typeface="Times New Roman"/>
              </a:rPr>
              <a:t>Code and Project Details</a:t>
            </a:r>
            <a:endParaRPr>
              <a:latin typeface="Times New Roman"/>
              <a:cs typeface="Times New Roman"/>
            </a:endParaRPr>
          </a:p>
        </p:txBody>
      </p:sp>
      <p:sp>
        <p:nvSpPr>
          <p:cNvPr id="1615" name="Google Shape;1615;p31"/>
          <p:cNvSpPr txBox="1">
            <a:spLocks noGrp="1"/>
          </p:cNvSpPr>
          <p:nvPr>
            <p:ph type="subTitle" idx="1"/>
          </p:nvPr>
        </p:nvSpPr>
        <p:spPr>
          <a:xfrm>
            <a:off x="2321755" y="1509488"/>
            <a:ext cx="3104642" cy="1084800"/>
          </a:xfrm>
          <a:prstGeom prst="rect">
            <a:avLst/>
          </a:prstGeom>
        </p:spPr>
        <p:txBody>
          <a:bodyPr spcFirstLastPara="1" wrap="square" lIns="91425" tIns="91425" rIns="91425" bIns="91425" anchor="t" anchorCtr="0">
            <a:noAutofit/>
          </a:bodyPr>
          <a:lstStyle/>
          <a:p>
            <a:pPr marL="0" indent="0"/>
            <a:r>
              <a:rPr lang="en">
                <a:latin typeface="Times New Roman"/>
                <a:cs typeface="Times New Roman"/>
              </a:rPr>
              <a:t>Extract useful kinematic and coordinate data of the z-axis of the neck bone from various different </a:t>
            </a:r>
            <a:r>
              <a:rPr lang="en" err="1">
                <a:latin typeface="Times New Roman"/>
                <a:cs typeface="Times New Roman"/>
              </a:rPr>
              <a:t>OpenCap</a:t>
            </a:r>
            <a:r>
              <a:rPr lang="en">
                <a:latin typeface="Times New Roman"/>
                <a:cs typeface="Times New Roman"/>
              </a:rPr>
              <a:t> compiled videos. Assign classes to coordinates depending if they are exhibiting symptoms of a “Fall” or “Not Fall”, respectively 1 or 0.</a:t>
            </a:r>
            <a:endParaRPr lang="en"/>
          </a:p>
          <a:p>
            <a:pPr marL="0" indent="0">
              <a:lnSpc>
                <a:spcPct val="250000"/>
              </a:lnSpc>
            </a:pPr>
            <a:endParaRPr lang="en">
              <a:latin typeface="Times New Roman"/>
              <a:cs typeface="Times New Roman"/>
            </a:endParaRPr>
          </a:p>
        </p:txBody>
      </p:sp>
      <p:sp>
        <p:nvSpPr>
          <p:cNvPr id="1616" name="Google Shape;1616;p31"/>
          <p:cNvSpPr txBox="1">
            <a:spLocks noGrp="1"/>
          </p:cNvSpPr>
          <p:nvPr>
            <p:ph type="subTitle" idx="2"/>
          </p:nvPr>
        </p:nvSpPr>
        <p:spPr>
          <a:xfrm>
            <a:off x="5614906" y="1509488"/>
            <a:ext cx="2848200" cy="1084800"/>
          </a:xfrm>
          <a:prstGeom prst="rect">
            <a:avLst/>
          </a:prstGeom>
        </p:spPr>
        <p:txBody>
          <a:bodyPr spcFirstLastPara="1" wrap="square" lIns="91425" tIns="91425" rIns="91425" bIns="91425" anchor="t" anchorCtr="0">
            <a:noAutofit/>
          </a:bodyPr>
          <a:lstStyle/>
          <a:p>
            <a:pPr marL="0" indent="0"/>
            <a:r>
              <a:rPr lang="en">
                <a:latin typeface="Times New Roman" panose="02020603050405020304" pitchFamily="18" charset="0"/>
                <a:cs typeface="Times New Roman" panose="02020603050405020304" pitchFamily="18" charset="0"/>
              </a:rPr>
              <a:t>Take in the current z-axis bone structure and feed it to the trained SVM.</a:t>
            </a:r>
            <a:endParaRPr lang="en-US"/>
          </a:p>
          <a:p>
            <a:pPr marL="0" indent="0"/>
            <a:r>
              <a:rPr lang="en">
                <a:latin typeface="Times New Roman" panose="02020603050405020304" pitchFamily="18" charset="0"/>
                <a:cs typeface="Times New Roman" panose="02020603050405020304" pitchFamily="18" charset="0"/>
              </a:rPr>
              <a:t>The model classifies whether a given data point of the coordinate belongs to the 0 or 1 category.</a:t>
            </a:r>
            <a:endParaRPr lang="en"/>
          </a:p>
          <a:p>
            <a:pPr marL="0" indent="0"/>
            <a:endParaRPr lang="en">
              <a:latin typeface="Times New Roman" panose="02020603050405020304" pitchFamily="18" charset="0"/>
              <a:cs typeface="Times New Roman" panose="02020603050405020304" pitchFamily="18" charset="0"/>
            </a:endParaRPr>
          </a:p>
        </p:txBody>
      </p:sp>
      <p:sp>
        <p:nvSpPr>
          <p:cNvPr id="1617" name="Google Shape;1617;p31"/>
          <p:cNvSpPr txBox="1">
            <a:spLocks noGrp="1"/>
          </p:cNvSpPr>
          <p:nvPr>
            <p:ph type="subTitle" idx="3"/>
          </p:nvPr>
        </p:nvSpPr>
        <p:spPr>
          <a:xfrm>
            <a:off x="2321754" y="3092833"/>
            <a:ext cx="2848200" cy="1084800"/>
          </a:xfrm>
          <a:prstGeom prst="rect">
            <a:avLst/>
          </a:prstGeom>
        </p:spPr>
        <p:txBody>
          <a:bodyPr spcFirstLastPara="1" wrap="square" lIns="91425" tIns="91425" rIns="91425" bIns="91425" anchor="t" anchorCtr="0">
            <a:noAutofit/>
          </a:bodyPr>
          <a:lstStyle/>
          <a:p>
            <a:pPr marL="0" indent="0"/>
            <a:r>
              <a:rPr lang="en">
                <a:latin typeface="Times New Roman" panose="02020603050405020304" pitchFamily="18" charset="0"/>
                <a:cs typeface="Times New Roman" panose="02020603050405020304" pitchFamily="18" charset="0"/>
              </a:rPr>
              <a:t>Using the previously created dataset to train a linear SVM that takes in processed data of the z-axis of the neck bone and classifies it into the two aforementioned categories.</a:t>
            </a:r>
            <a:endParaRPr lang="en-US"/>
          </a:p>
          <a:p>
            <a:pPr marL="0" indent="0"/>
            <a:r>
              <a:rPr lang="en">
                <a:latin typeface="Times New Roman" panose="02020603050405020304" pitchFamily="18" charset="0"/>
                <a:cs typeface="Times New Roman" panose="02020603050405020304" pitchFamily="18" charset="0"/>
              </a:rPr>
              <a:t>We use the test size of 20% of the dataset for the SVM model.</a:t>
            </a:r>
            <a:endParaRPr lang="en"/>
          </a:p>
          <a:p>
            <a:pPr marL="0" indent="0"/>
            <a:endParaRPr lang="en">
              <a:latin typeface="Times New Roman" panose="02020603050405020304" pitchFamily="18" charset="0"/>
              <a:cs typeface="Times New Roman" panose="02020603050405020304" pitchFamily="18" charset="0"/>
            </a:endParaRPr>
          </a:p>
        </p:txBody>
      </p:sp>
      <p:sp>
        <p:nvSpPr>
          <p:cNvPr id="1618" name="Google Shape;1618;p31"/>
          <p:cNvSpPr txBox="1">
            <a:spLocks noGrp="1"/>
          </p:cNvSpPr>
          <p:nvPr>
            <p:ph type="subTitle" idx="4"/>
          </p:nvPr>
        </p:nvSpPr>
        <p:spPr>
          <a:xfrm>
            <a:off x="5614906" y="3092834"/>
            <a:ext cx="2848200" cy="1084800"/>
          </a:xfrm>
          <a:prstGeom prst="rect">
            <a:avLst/>
          </a:prstGeom>
        </p:spPr>
        <p:txBody>
          <a:bodyPr spcFirstLastPara="1" wrap="square" lIns="91425" tIns="91425" rIns="91425" bIns="91425" anchor="t" anchorCtr="0">
            <a:noAutofit/>
          </a:bodyPr>
          <a:lstStyle/>
          <a:p>
            <a:pPr marL="0" indent="0"/>
            <a:r>
              <a:rPr lang="en">
                <a:latin typeface="Times New Roman" panose="02020603050405020304" pitchFamily="18" charset="0"/>
                <a:cs typeface="Times New Roman" panose="02020603050405020304" pitchFamily="18" charset="0"/>
              </a:rPr>
              <a:t>Iterative counts to keep check of the actual duration of the fall and keep checking if the object is still in fall.</a:t>
            </a:r>
            <a:endParaRPr lang="en-US"/>
          </a:p>
          <a:p>
            <a:pPr marL="0" indent="0"/>
            <a:r>
              <a:rPr lang="en">
                <a:latin typeface="Times New Roman"/>
                <a:cs typeface="Times New Roman"/>
              </a:rPr>
              <a:t>Use “</a:t>
            </a:r>
            <a:r>
              <a:rPr lang="en" err="1">
                <a:latin typeface="Times New Roman"/>
                <a:cs typeface="Times New Roman"/>
              </a:rPr>
              <a:t>twilio</a:t>
            </a:r>
            <a:r>
              <a:rPr lang="en">
                <a:latin typeface="Times New Roman"/>
                <a:cs typeface="Times New Roman"/>
              </a:rPr>
              <a:t>” API calls to help respond to the emergency of the falls with a text and a call to the saved closed members.</a:t>
            </a:r>
          </a:p>
          <a:p>
            <a:pPr marL="0" indent="0"/>
            <a:endParaRPr lang="en">
              <a:latin typeface="Times New Roman" panose="02020603050405020304" pitchFamily="18" charset="0"/>
              <a:cs typeface="Times New Roman" panose="02020603050405020304" pitchFamily="18" charset="0"/>
            </a:endParaRPr>
          </a:p>
        </p:txBody>
      </p:sp>
      <p:sp>
        <p:nvSpPr>
          <p:cNvPr id="1619" name="Google Shape;1619;p31"/>
          <p:cNvSpPr txBox="1">
            <a:spLocks noGrp="1"/>
          </p:cNvSpPr>
          <p:nvPr>
            <p:ph type="subTitle" idx="5"/>
          </p:nvPr>
        </p:nvSpPr>
        <p:spPr>
          <a:xfrm>
            <a:off x="2321754" y="1193999"/>
            <a:ext cx="2848200" cy="377100"/>
          </a:xfrm>
          <a:prstGeom prst="rect">
            <a:avLst/>
          </a:prstGeom>
        </p:spPr>
        <p:txBody>
          <a:bodyPr spcFirstLastPara="1" wrap="square" lIns="91425" tIns="91425" rIns="91425" bIns="91425" anchor="b" anchorCtr="0">
            <a:noAutofit/>
          </a:bodyPr>
          <a:lstStyle/>
          <a:p>
            <a:pPr marL="0" indent="0"/>
            <a:r>
              <a:rPr lang="en">
                <a:latin typeface="Times New Roman"/>
                <a:cs typeface="Times New Roman"/>
              </a:rPr>
              <a:t>Data Processing</a:t>
            </a:r>
            <a:endParaRPr>
              <a:latin typeface="Times New Roman" panose="02020603050405020304" pitchFamily="18" charset="0"/>
              <a:cs typeface="Times New Roman" panose="02020603050405020304" pitchFamily="18" charset="0"/>
            </a:endParaRPr>
          </a:p>
        </p:txBody>
      </p:sp>
      <p:sp>
        <p:nvSpPr>
          <p:cNvPr id="1620" name="Google Shape;1620;p31"/>
          <p:cNvSpPr txBox="1">
            <a:spLocks noGrp="1"/>
          </p:cNvSpPr>
          <p:nvPr>
            <p:ph type="subTitle" idx="7"/>
          </p:nvPr>
        </p:nvSpPr>
        <p:spPr>
          <a:xfrm>
            <a:off x="5614879" y="1193999"/>
            <a:ext cx="2848200" cy="377100"/>
          </a:xfrm>
          <a:prstGeom prst="rect">
            <a:avLst/>
          </a:prstGeom>
        </p:spPr>
        <p:txBody>
          <a:bodyPr spcFirstLastPara="1" wrap="square" lIns="91425" tIns="91425" rIns="91425" bIns="91425" anchor="b" anchorCtr="0">
            <a:noAutofit/>
          </a:bodyPr>
          <a:lstStyle/>
          <a:p>
            <a:pPr marL="0" indent="0"/>
            <a:r>
              <a:rPr lang="en">
                <a:latin typeface="Times New Roman"/>
                <a:cs typeface="Times New Roman"/>
              </a:rPr>
              <a:t>Using the Model</a:t>
            </a:r>
            <a:endParaRPr lang="en">
              <a:latin typeface="Times New Roman" panose="02020603050405020304" pitchFamily="18" charset="0"/>
              <a:cs typeface="Times New Roman" panose="02020603050405020304" pitchFamily="18" charset="0"/>
            </a:endParaRPr>
          </a:p>
        </p:txBody>
      </p:sp>
      <p:sp>
        <p:nvSpPr>
          <p:cNvPr id="1621" name="Google Shape;1621;p31"/>
          <p:cNvSpPr txBox="1">
            <a:spLocks noGrp="1"/>
          </p:cNvSpPr>
          <p:nvPr>
            <p:ph type="subTitle" idx="8"/>
          </p:nvPr>
        </p:nvSpPr>
        <p:spPr>
          <a:xfrm>
            <a:off x="5614879" y="2785142"/>
            <a:ext cx="2848200" cy="377100"/>
          </a:xfrm>
          <a:prstGeom prst="rect">
            <a:avLst/>
          </a:prstGeom>
        </p:spPr>
        <p:txBody>
          <a:bodyPr spcFirstLastPara="1" wrap="square" lIns="91425" tIns="91425" rIns="91425" bIns="91425" anchor="b" anchorCtr="0">
            <a:noAutofit/>
          </a:bodyPr>
          <a:lstStyle/>
          <a:p>
            <a:pPr marL="0" indent="0"/>
            <a:r>
              <a:rPr lang="en">
                <a:latin typeface="Times New Roman"/>
                <a:cs typeface="Times New Roman"/>
              </a:rPr>
              <a:t>Final Iteration</a:t>
            </a:r>
            <a:endParaRPr lang="en">
              <a:latin typeface="Times New Roman" panose="02020603050405020304" pitchFamily="18" charset="0"/>
              <a:cs typeface="Times New Roman" panose="02020603050405020304" pitchFamily="18" charset="0"/>
            </a:endParaRPr>
          </a:p>
        </p:txBody>
      </p:sp>
      <p:grpSp>
        <p:nvGrpSpPr>
          <p:cNvPr id="1622" name="Google Shape;1622;p31"/>
          <p:cNvGrpSpPr/>
          <p:nvPr/>
        </p:nvGrpSpPr>
        <p:grpSpPr>
          <a:xfrm>
            <a:off x="860522" y="2105971"/>
            <a:ext cx="1225000" cy="576722"/>
            <a:chOff x="835132" y="1750471"/>
            <a:chExt cx="1225000" cy="576722"/>
          </a:xfrm>
        </p:grpSpPr>
        <p:sp>
          <p:nvSpPr>
            <p:cNvPr id="1623" name="Google Shape;1623;p31"/>
            <p:cNvSpPr/>
            <p:nvPr/>
          </p:nvSpPr>
          <p:spPr>
            <a:xfrm>
              <a:off x="840244" y="1926561"/>
              <a:ext cx="300669" cy="37987"/>
            </a:xfrm>
            <a:custGeom>
              <a:avLst/>
              <a:gdLst/>
              <a:ahLst/>
              <a:cxnLst/>
              <a:rect l="l" t="t" r="r" b="b"/>
              <a:pathLst>
                <a:path w="3823" h="483" extrusionOk="0">
                  <a:moveTo>
                    <a:pt x="0" y="0"/>
                  </a:moveTo>
                  <a:lnTo>
                    <a:pt x="0" y="483"/>
                  </a:lnTo>
                  <a:lnTo>
                    <a:pt x="3822" y="483"/>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835132" y="1921449"/>
              <a:ext cx="310107" cy="48211"/>
            </a:xfrm>
            <a:custGeom>
              <a:avLst/>
              <a:gdLst/>
              <a:ahLst/>
              <a:cxnLst/>
              <a:rect l="l" t="t" r="r" b="b"/>
              <a:pathLst>
                <a:path w="3943" h="613" extrusionOk="0">
                  <a:moveTo>
                    <a:pt x="3822" y="121"/>
                  </a:moveTo>
                  <a:lnTo>
                    <a:pt x="3822" y="492"/>
                  </a:lnTo>
                  <a:lnTo>
                    <a:pt x="121" y="492"/>
                  </a:lnTo>
                  <a:lnTo>
                    <a:pt x="121" y="121"/>
                  </a:lnTo>
                  <a:close/>
                  <a:moveTo>
                    <a:pt x="65" y="0"/>
                  </a:moveTo>
                  <a:cubicBezTo>
                    <a:pt x="28" y="0"/>
                    <a:pt x="0" y="28"/>
                    <a:pt x="0" y="65"/>
                  </a:cubicBezTo>
                  <a:lnTo>
                    <a:pt x="0" y="548"/>
                  </a:lnTo>
                  <a:cubicBezTo>
                    <a:pt x="0" y="566"/>
                    <a:pt x="9" y="585"/>
                    <a:pt x="19" y="594"/>
                  </a:cubicBezTo>
                  <a:cubicBezTo>
                    <a:pt x="28" y="603"/>
                    <a:pt x="47" y="613"/>
                    <a:pt x="65" y="613"/>
                  </a:cubicBezTo>
                  <a:lnTo>
                    <a:pt x="3887" y="613"/>
                  </a:lnTo>
                  <a:cubicBezTo>
                    <a:pt x="3896" y="613"/>
                    <a:pt x="3915" y="603"/>
                    <a:pt x="3924" y="594"/>
                  </a:cubicBezTo>
                  <a:cubicBezTo>
                    <a:pt x="3933" y="585"/>
                    <a:pt x="3943" y="566"/>
                    <a:pt x="3943" y="548"/>
                  </a:cubicBezTo>
                  <a:lnTo>
                    <a:pt x="3943" y="65"/>
                  </a:lnTo>
                  <a:cubicBezTo>
                    <a:pt x="3943" y="28"/>
                    <a:pt x="3915" y="0"/>
                    <a:pt x="3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967887" y="201189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963483" y="2006780"/>
              <a:ext cx="181754" cy="34369"/>
            </a:xfrm>
            <a:custGeom>
              <a:avLst/>
              <a:gdLst/>
              <a:ahLst/>
              <a:cxnLst/>
              <a:rect l="l" t="t" r="r" b="b"/>
              <a:pathLst>
                <a:path w="2311" h="437" extrusionOk="0">
                  <a:moveTo>
                    <a:pt x="2190" y="121"/>
                  </a:moveTo>
                  <a:lnTo>
                    <a:pt x="2190" y="325"/>
                  </a:lnTo>
                  <a:lnTo>
                    <a:pt x="112" y="325"/>
                  </a:lnTo>
                  <a:lnTo>
                    <a:pt x="112" y="121"/>
                  </a:lnTo>
                  <a:close/>
                  <a:moveTo>
                    <a:pt x="57" y="1"/>
                  </a:moveTo>
                  <a:cubicBezTo>
                    <a:pt x="38" y="1"/>
                    <a:pt x="29" y="10"/>
                    <a:pt x="19" y="19"/>
                  </a:cubicBezTo>
                  <a:cubicBezTo>
                    <a:pt x="1" y="28"/>
                    <a:pt x="1" y="47"/>
                    <a:pt x="1" y="66"/>
                  </a:cubicBezTo>
                  <a:lnTo>
                    <a:pt x="1" y="381"/>
                  </a:lnTo>
                  <a:cubicBezTo>
                    <a:pt x="1" y="409"/>
                    <a:pt x="29" y="437"/>
                    <a:pt x="57" y="437"/>
                  </a:cubicBezTo>
                  <a:lnTo>
                    <a:pt x="2255" y="437"/>
                  </a:lnTo>
                  <a:cubicBezTo>
                    <a:pt x="2264" y="437"/>
                    <a:pt x="2283" y="427"/>
                    <a:pt x="2292" y="418"/>
                  </a:cubicBezTo>
                  <a:cubicBezTo>
                    <a:pt x="2301" y="409"/>
                    <a:pt x="2311" y="390"/>
                    <a:pt x="2311" y="381"/>
                  </a:cubicBezTo>
                  <a:lnTo>
                    <a:pt x="2311" y="66"/>
                  </a:lnTo>
                  <a:cubicBezTo>
                    <a:pt x="2311" y="28"/>
                    <a:pt x="228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967887" y="2083382"/>
              <a:ext cx="172238" cy="24931"/>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963483" y="2079057"/>
              <a:ext cx="181754" cy="34369"/>
            </a:xfrm>
            <a:custGeom>
              <a:avLst/>
              <a:gdLst/>
              <a:ahLst/>
              <a:cxnLst/>
              <a:rect l="l" t="t" r="r" b="b"/>
              <a:pathLst>
                <a:path w="2311" h="437" extrusionOk="0">
                  <a:moveTo>
                    <a:pt x="2190" y="111"/>
                  </a:moveTo>
                  <a:lnTo>
                    <a:pt x="2190" y="315"/>
                  </a:lnTo>
                  <a:lnTo>
                    <a:pt x="112" y="315"/>
                  </a:lnTo>
                  <a:lnTo>
                    <a:pt x="112" y="111"/>
                  </a:lnTo>
                  <a:close/>
                  <a:moveTo>
                    <a:pt x="57" y="0"/>
                  </a:moveTo>
                  <a:cubicBezTo>
                    <a:pt x="29" y="0"/>
                    <a:pt x="1" y="28"/>
                    <a:pt x="1" y="56"/>
                  </a:cubicBezTo>
                  <a:lnTo>
                    <a:pt x="1" y="371"/>
                  </a:lnTo>
                  <a:cubicBezTo>
                    <a:pt x="1" y="390"/>
                    <a:pt x="10" y="408"/>
                    <a:pt x="19" y="418"/>
                  </a:cubicBezTo>
                  <a:cubicBezTo>
                    <a:pt x="29" y="427"/>
                    <a:pt x="38" y="436"/>
                    <a:pt x="57" y="436"/>
                  </a:cubicBezTo>
                  <a:lnTo>
                    <a:pt x="2255" y="436"/>
                  </a:lnTo>
                  <a:cubicBezTo>
                    <a:pt x="2283" y="436"/>
                    <a:pt x="2311" y="408"/>
                    <a:pt x="2311" y="371"/>
                  </a:cubicBezTo>
                  <a:lnTo>
                    <a:pt x="2311" y="56"/>
                  </a:lnTo>
                  <a:cubicBezTo>
                    <a:pt x="2311" y="37"/>
                    <a:pt x="2301" y="28"/>
                    <a:pt x="2292" y="19"/>
                  </a:cubicBezTo>
                  <a:cubicBezTo>
                    <a:pt x="2283" y="0"/>
                    <a:pt x="2264"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724468" y="2138277"/>
              <a:ext cx="302164" cy="134880"/>
            </a:xfrm>
            <a:custGeom>
              <a:avLst/>
              <a:gdLst/>
              <a:ahLst/>
              <a:cxnLst/>
              <a:rect l="l" t="t" r="r" b="b"/>
              <a:pathLst>
                <a:path w="3842" h="1715" extrusionOk="0">
                  <a:moveTo>
                    <a:pt x="69" y="0"/>
                  </a:moveTo>
                  <a:cubicBezTo>
                    <a:pt x="47" y="0"/>
                    <a:pt x="26" y="16"/>
                    <a:pt x="19" y="36"/>
                  </a:cubicBezTo>
                  <a:cubicBezTo>
                    <a:pt x="0" y="63"/>
                    <a:pt x="19" y="101"/>
                    <a:pt x="47" y="110"/>
                  </a:cubicBezTo>
                  <a:lnTo>
                    <a:pt x="3758" y="1705"/>
                  </a:lnTo>
                  <a:cubicBezTo>
                    <a:pt x="3758" y="1715"/>
                    <a:pt x="3767" y="1715"/>
                    <a:pt x="3776" y="1715"/>
                  </a:cubicBezTo>
                  <a:cubicBezTo>
                    <a:pt x="3804" y="1715"/>
                    <a:pt x="3822" y="1696"/>
                    <a:pt x="3832" y="1678"/>
                  </a:cubicBezTo>
                  <a:cubicBezTo>
                    <a:pt x="3841" y="1650"/>
                    <a:pt x="3832" y="1613"/>
                    <a:pt x="3804" y="1603"/>
                  </a:cubicBezTo>
                  <a:lnTo>
                    <a:pt x="93" y="8"/>
                  </a:lnTo>
                  <a:cubicBezTo>
                    <a:pt x="85" y="3"/>
                    <a:pt x="77" y="0"/>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2007517" y="2249012"/>
              <a:ext cx="47503" cy="47503"/>
            </a:xfrm>
            <a:custGeom>
              <a:avLst/>
              <a:gdLst/>
              <a:ahLst/>
              <a:cxnLst/>
              <a:rect l="l" t="t" r="r" b="b"/>
              <a:pathLst>
                <a:path w="604" h="604" extrusionOk="0">
                  <a:moveTo>
                    <a:pt x="437" y="1"/>
                  </a:moveTo>
                  <a:lnTo>
                    <a:pt x="1" y="158"/>
                  </a:lnTo>
                  <a:lnTo>
                    <a:pt x="159" y="603"/>
                  </a:lnTo>
                  <a:lnTo>
                    <a:pt x="604" y="446"/>
                  </a:lnTo>
                  <a:lnTo>
                    <a:pt x="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2002405" y="2244844"/>
              <a:ext cx="57727" cy="56783"/>
            </a:xfrm>
            <a:custGeom>
              <a:avLst/>
              <a:gdLst/>
              <a:ahLst/>
              <a:cxnLst/>
              <a:rect l="l" t="t" r="r" b="b"/>
              <a:pathLst>
                <a:path w="734" h="722" extrusionOk="0">
                  <a:moveTo>
                    <a:pt x="474" y="137"/>
                  </a:moveTo>
                  <a:lnTo>
                    <a:pt x="595" y="471"/>
                  </a:lnTo>
                  <a:lnTo>
                    <a:pt x="261" y="592"/>
                  </a:lnTo>
                  <a:lnTo>
                    <a:pt x="140" y="258"/>
                  </a:lnTo>
                  <a:lnTo>
                    <a:pt x="474" y="137"/>
                  </a:lnTo>
                  <a:close/>
                  <a:moveTo>
                    <a:pt x="510" y="0"/>
                  </a:moveTo>
                  <a:cubicBezTo>
                    <a:pt x="502" y="0"/>
                    <a:pt x="493" y="2"/>
                    <a:pt x="483" y="7"/>
                  </a:cubicBezTo>
                  <a:lnTo>
                    <a:pt x="47" y="165"/>
                  </a:lnTo>
                  <a:cubicBezTo>
                    <a:pt x="29" y="174"/>
                    <a:pt x="19" y="183"/>
                    <a:pt x="10" y="193"/>
                  </a:cubicBezTo>
                  <a:cubicBezTo>
                    <a:pt x="1" y="211"/>
                    <a:pt x="1" y="230"/>
                    <a:pt x="10" y="239"/>
                  </a:cubicBezTo>
                  <a:lnTo>
                    <a:pt x="168" y="684"/>
                  </a:lnTo>
                  <a:cubicBezTo>
                    <a:pt x="177" y="703"/>
                    <a:pt x="205" y="721"/>
                    <a:pt x="224" y="721"/>
                  </a:cubicBezTo>
                  <a:lnTo>
                    <a:pt x="242" y="721"/>
                  </a:lnTo>
                  <a:lnTo>
                    <a:pt x="687" y="554"/>
                  </a:lnTo>
                  <a:cubicBezTo>
                    <a:pt x="715" y="545"/>
                    <a:pt x="734" y="508"/>
                    <a:pt x="724" y="480"/>
                  </a:cubicBezTo>
                  <a:lnTo>
                    <a:pt x="567" y="35"/>
                  </a:lnTo>
                  <a:cubicBezTo>
                    <a:pt x="557" y="26"/>
                    <a:pt x="548" y="16"/>
                    <a:pt x="530" y="7"/>
                  </a:cubicBezTo>
                  <a:cubicBezTo>
                    <a:pt x="525" y="2"/>
                    <a:pt x="518"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161987" y="1777525"/>
              <a:ext cx="583722" cy="544791"/>
            </a:xfrm>
            <a:custGeom>
              <a:avLst/>
              <a:gdLst/>
              <a:ahLst/>
              <a:cxnLst/>
              <a:rect l="l" t="t" r="r" b="b"/>
              <a:pathLst>
                <a:path w="7422" h="6927" extrusionOk="0">
                  <a:moveTo>
                    <a:pt x="3708" y="0"/>
                  </a:moveTo>
                  <a:cubicBezTo>
                    <a:pt x="3534" y="0"/>
                    <a:pt x="3359" y="13"/>
                    <a:pt x="3182" y="40"/>
                  </a:cubicBezTo>
                  <a:cubicBezTo>
                    <a:pt x="1290" y="327"/>
                    <a:pt x="0" y="2099"/>
                    <a:pt x="288" y="3992"/>
                  </a:cubicBezTo>
                  <a:cubicBezTo>
                    <a:pt x="548" y="5706"/>
                    <a:pt x="2027" y="6926"/>
                    <a:pt x="3704" y="6926"/>
                  </a:cubicBezTo>
                  <a:cubicBezTo>
                    <a:pt x="3878" y="6926"/>
                    <a:pt x="4053" y="6913"/>
                    <a:pt x="4230" y="6886"/>
                  </a:cubicBezTo>
                  <a:cubicBezTo>
                    <a:pt x="6123" y="6598"/>
                    <a:pt x="7421" y="4827"/>
                    <a:pt x="7134" y="2943"/>
                  </a:cubicBezTo>
                  <a:cubicBezTo>
                    <a:pt x="6873" y="1228"/>
                    <a:pt x="5392" y="0"/>
                    <a:pt x="3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168515" y="1772964"/>
              <a:ext cx="582306" cy="554229"/>
            </a:xfrm>
            <a:custGeom>
              <a:avLst/>
              <a:gdLst/>
              <a:ahLst/>
              <a:cxnLst/>
              <a:rect l="l" t="t" r="r" b="b"/>
              <a:pathLst>
                <a:path w="7404" h="7047" extrusionOk="0">
                  <a:moveTo>
                    <a:pt x="3628" y="116"/>
                  </a:moveTo>
                  <a:cubicBezTo>
                    <a:pt x="5279" y="116"/>
                    <a:pt x="6736" y="1322"/>
                    <a:pt x="6995" y="3001"/>
                  </a:cubicBezTo>
                  <a:cubicBezTo>
                    <a:pt x="7274" y="4857"/>
                    <a:pt x="6003" y="6601"/>
                    <a:pt x="4147" y="6888"/>
                  </a:cubicBezTo>
                  <a:cubicBezTo>
                    <a:pt x="3971" y="6916"/>
                    <a:pt x="3796" y="6929"/>
                    <a:pt x="3623" y="6929"/>
                  </a:cubicBezTo>
                  <a:cubicBezTo>
                    <a:pt x="1968" y="6929"/>
                    <a:pt x="521" y="5720"/>
                    <a:pt x="260" y="4040"/>
                  </a:cubicBezTo>
                  <a:cubicBezTo>
                    <a:pt x="121" y="3141"/>
                    <a:pt x="344" y="2241"/>
                    <a:pt x="882" y="1508"/>
                  </a:cubicBezTo>
                  <a:cubicBezTo>
                    <a:pt x="1420" y="775"/>
                    <a:pt x="2208" y="293"/>
                    <a:pt x="3108" y="154"/>
                  </a:cubicBezTo>
                  <a:cubicBezTo>
                    <a:pt x="3285" y="126"/>
                    <a:pt x="3461" y="116"/>
                    <a:pt x="3628" y="116"/>
                  </a:cubicBezTo>
                  <a:close/>
                  <a:moveTo>
                    <a:pt x="3628" y="1"/>
                  </a:moveTo>
                  <a:cubicBezTo>
                    <a:pt x="3451" y="1"/>
                    <a:pt x="3271" y="14"/>
                    <a:pt x="3090" y="42"/>
                  </a:cubicBezTo>
                  <a:cubicBezTo>
                    <a:pt x="2162" y="181"/>
                    <a:pt x="1346" y="682"/>
                    <a:pt x="789" y="1443"/>
                  </a:cubicBezTo>
                  <a:cubicBezTo>
                    <a:pt x="233" y="2194"/>
                    <a:pt x="1" y="3131"/>
                    <a:pt x="149" y="4059"/>
                  </a:cubicBezTo>
                  <a:cubicBezTo>
                    <a:pt x="409" y="5794"/>
                    <a:pt x="1912" y="7046"/>
                    <a:pt x="3628" y="7046"/>
                  </a:cubicBezTo>
                  <a:cubicBezTo>
                    <a:pt x="3804" y="7046"/>
                    <a:pt x="3980" y="7028"/>
                    <a:pt x="4157" y="7000"/>
                  </a:cubicBezTo>
                  <a:cubicBezTo>
                    <a:pt x="6077" y="6712"/>
                    <a:pt x="7403" y="4912"/>
                    <a:pt x="7107" y="2992"/>
                  </a:cubicBezTo>
                  <a:cubicBezTo>
                    <a:pt x="6838" y="1253"/>
                    <a:pt x="5336"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170717" y="1754875"/>
              <a:ext cx="620214" cy="545027"/>
            </a:xfrm>
            <a:custGeom>
              <a:avLst/>
              <a:gdLst/>
              <a:ahLst/>
              <a:cxnLst/>
              <a:rect l="l" t="t" r="r" b="b"/>
              <a:pathLst>
                <a:path w="7886" h="6930" extrusionOk="0">
                  <a:moveTo>
                    <a:pt x="3951" y="0"/>
                  </a:moveTo>
                  <a:cubicBezTo>
                    <a:pt x="2835" y="0"/>
                    <a:pt x="1737" y="541"/>
                    <a:pt x="1067" y="1543"/>
                  </a:cubicBezTo>
                  <a:cubicBezTo>
                    <a:pt x="0" y="3129"/>
                    <a:pt x="427" y="5282"/>
                    <a:pt x="2014" y="6348"/>
                  </a:cubicBezTo>
                  <a:cubicBezTo>
                    <a:pt x="2606" y="6741"/>
                    <a:pt x="3275" y="6929"/>
                    <a:pt x="3937" y="6929"/>
                  </a:cubicBezTo>
                  <a:cubicBezTo>
                    <a:pt x="5057" y="6929"/>
                    <a:pt x="6154" y="6390"/>
                    <a:pt x="6819" y="5393"/>
                  </a:cubicBezTo>
                  <a:cubicBezTo>
                    <a:pt x="7886" y="3807"/>
                    <a:pt x="7459" y="1654"/>
                    <a:pt x="5873" y="588"/>
                  </a:cubicBezTo>
                  <a:cubicBezTo>
                    <a:pt x="5282" y="191"/>
                    <a:pt x="4613" y="0"/>
                    <a:pt x="3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184559" y="1750471"/>
              <a:ext cx="593238" cy="554072"/>
            </a:xfrm>
            <a:custGeom>
              <a:avLst/>
              <a:gdLst/>
              <a:ahLst/>
              <a:cxnLst/>
              <a:rect l="l" t="t" r="r" b="b"/>
              <a:pathLst>
                <a:path w="7543" h="7045" extrusionOk="0">
                  <a:moveTo>
                    <a:pt x="3776" y="115"/>
                  </a:moveTo>
                  <a:cubicBezTo>
                    <a:pt x="4500" y="115"/>
                    <a:pt x="5196" y="347"/>
                    <a:pt x="5789" y="774"/>
                  </a:cubicBezTo>
                  <a:cubicBezTo>
                    <a:pt x="6522" y="1312"/>
                    <a:pt x="6995" y="2109"/>
                    <a:pt x="7134" y="3009"/>
                  </a:cubicBezTo>
                  <a:cubicBezTo>
                    <a:pt x="7422" y="4865"/>
                    <a:pt x="6142" y="6599"/>
                    <a:pt x="4287" y="6887"/>
                  </a:cubicBezTo>
                  <a:cubicBezTo>
                    <a:pt x="4111" y="6914"/>
                    <a:pt x="3936" y="6927"/>
                    <a:pt x="3762" y="6927"/>
                  </a:cubicBezTo>
                  <a:cubicBezTo>
                    <a:pt x="3043" y="6927"/>
                    <a:pt x="2344" y="6699"/>
                    <a:pt x="1754" y="6265"/>
                  </a:cubicBezTo>
                  <a:cubicBezTo>
                    <a:pt x="1021" y="5727"/>
                    <a:pt x="548" y="4939"/>
                    <a:pt x="409" y="4039"/>
                  </a:cubicBezTo>
                  <a:cubicBezTo>
                    <a:pt x="121" y="2184"/>
                    <a:pt x="1401" y="440"/>
                    <a:pt x="3257" y="161"/>
                  </a:cubicBezTo>
                  <a:cubicBezTo>
                    <a:pt x="3433" y="133"/>
                    <a:pt x="3609" y="115"/>
                    <a:pt x="3776" y="115"/>
                  </a:cubicBezTo>
                  <a:close/>
                  <a:moveTo>
                    <a:pt x="3776" y="0"/>
                  </a:moveTo>
                  <a:cubicBezTo>
                    <a:pt x="3598" y="0"/>
                    <a:pt x="3418" y="14"/>
                    <a:pt x="3238" y="41"/>
                  </a:cubicBezTo>
                  <a:cubicBezTo>
                    <a:pt x="1318" y="338"/>
                    <a:pt x="1" y="2137"/>
                    <a:pt x="288" y="4057"/>
                  </a:cubicBezTo>
                  <a:cubicBezTo>
                    <a:pt x="437" y="4985"/>
                    <a:pt x="928" y="5801"/>
                    <a:pt x="1689" y="6358"/>
                  </a:cubicBezTo>
                  <a:cubicBezTo>
                    <a:pt x="2301" y="6813"/>
                    <a:pt x="3025" y="7045"/>
                    <a:pt x="3767" y="7045"/>
                  </a:cubicBezTo>
                  <a:cubicBezTo>
                    <a:pt x="3943" y="7045"/>
                    <a:pt x="4129" y="7035"/>
                    <a:pt x="4305" y="6998"/>
                  </a:cubicBezTo>
                  <a:cubicBezTo>
                    <a:pt x="6225" y="6711"/>
                    <a:pt x="7543" y="4911"/>
                    <a:pt x="7255" y="2991"/>
                  </a:cubicBezTo>
                  <a:cubicBezTo>
                    <a:pt x="7107" y="2054"/>
                    <a:pt x="6615" y="1237"/>
                    <a:pt x="5854" y="681"/>
                  </a:cubicBezTo>
                  <a:cubicBezTo>
                    <a:pt x="5241" y="232"/>
                    <a:pt x="4519" y="0"/>
                    <a:pt x="3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71972" y="1801985"/>
              <a:ext cx="132836" cy="133386"/>
            </a:xfrm>
            <a:custGeom>
              <a:avLst/>
              <a:gdLst/>
              <a:ahLst/>
              <a:cxnLst/>
              <a:rect l="l" t="t" r="r" b="b"/>
              <a:pathLst>
                <a:path w="1689" h="1696" extrusionOk="0">
                  <a:moveTo>
                    <a:pt x="99" y="0"/>
                  </a:moveTo>
                  <a:cubicBezTo>
                    <a:pt x="67" y="0"/>
                    <a:pt x="33" y="19"/>
                    <a:pt x="19" y="54"/>
                  </a:cubicBezTo>
                  <a:cubicBezTo>
                    <a:pt x="1" y="91"/>
                    <a:pt x="19" y="146"/>
                    <a:pt x="56" y="165"/>
                  </a:cubicBezTo>
                  <a:cubicBezTo>
                    <a:pt x="706" y="462"/>
                    <a:pt x="1216" y="991"/>
                    <a:pt x="1503" y="1640"/>
                  </a:cubicBezTo>
                  <a:cubicBezTo>
                    <a:pt x="1522" y="1677"/>
                    <a:pt x="1550" y="1696"/>
                    <a:pt x="1587" y="1696"/>
                  </a:cubicBezTo>
                  <a:cubicBezTo>
                    <a:pt x="1596" y="1696"/>
                    <a:pt x="1615" y="1696"/>
                    <a:pt x="1624" y="1686"/>
                  </a:cubicBezTo>
                  <a:cubicBezTo>
                    <a:pt x="1670" y="1668"/>
                    <a:pt x="1689" y="1612"/>
                    <a:pt x="1670" y="1575"/>
                  </a:cubicBezTo>
                  <a:cubicBezTo>
                    <a:pt x="1364" y="879"/>
                    <a:pt x="817" y="323"/>
                    <a:pt x="131" y="7"/>
                  </a:cubicBezTo>
                  <a:cubicBezTo>
                    <a:pt x="121" y="2"/>
                    <a:pt x="110" y="0"/>
                    <a:pt x="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333437" y="1933088"/>
              <a:ext cx="144475" cy="248133"/>
            </a:xfrm>
            <a:custGeom>
              <a:avLst/>
              <a:gdLst/>
              <a:ahLst/>
              <a:cxnLst/>
              <a:rect l="l" t="t" r="r" b="b"/>
              <a:pathLst>
                <a:path w="1837" h="3155" extrusionOk="0">
                  <a:moveTo>
                    <a:pt x="0" y="1"/>
                  </a:moveTo>
                  <a:lnTo>
                    <a:pt x="0" y="2440"/>
                  </a:lnTo>
                  <a:lnTo>
                    <a:pt x="1837" y="3155"/>
                  </a:lnTo>
                  <a:lnTo>
                    <a:pt x="1837" y="75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329033" y="1928763"/>
              <a:ext cx="153992" cy="256863"/>
            </a:xfrm>
            <a:custGeom>
              <a:avLst/>
              <a:gdLst/>
              <a:ahLst/>
              <a:cxnLst/>
              <a:rect l="l" t="t" r="r" b="b"/>
              <a:pathLst>
                <a:path w="1958" h="3266" extrusionOk="0">
                  <a:moveTo>
                    <a:pt x="112" y="139"/>
                  </a:moveTo>
                  <a:lnTo>
                    <a:pt x="1837" y="844"/>
                  </a:lnTo>
                  <a:lnTo>
                    <a:pt x="1837" y="3117"/>
                  </a:lnTo>
                  <a:lnTo>
                    <a:pt x="112" y="2458"/>
                  </a:lnTo>
                  <a:lnTo>
                    <a:pt x="112" y="139"/>
                  </a:lnTo>
                  <a:close/>
                  <a:moveTo>
                    <a:pt x="75" y="0"/>
                  </a:moveTo>
                  <a:cubicBezTo>
                    <a:pt x="56" y="0"/>
                    <a:pt x="38" y="0"/>
                    <a:pt x="28" y="9"/>
                  </a:cubicBezTo>
                  <a:cubicBezTo>
                    <a:pt x="10" y="19"/>
                    <a:pt x="1" y="37"/>
                    <a:pt x="1" y="56"/>
                  </a:cubicBezTo>
                  <a:lnTo>
                    <a:pt x="1" y="2495"/>
                  </a:lnTo>
                  <a:cubicBezTo>
                    <a:pt x="1" y="2523"/>
                    <a:pt x="10" y="2551"/>
                    <a:pt x="38" y="2551"/>
                  </a:cubicBezTo>
                  <a:lnTo>
                    <a:pt x="1874" y="3256"/>
                  </a:lnTo>
                  <a:cubicBezTo>
                    <a:pt x="1884" y="3265"/>
                    <a:pt x="1893" y="3265"/>
                    <a:pt x="1902" y="3265"/>
                  </a:cubicBezTo>
                  <a:cubicBezTo>
                    <a:pt x="1912" y="3265"/>
                    <a:pt x="1921" y="3256"/>
                    <a:pt x="1930" y="3256"/>
                  </a:cubicBezTo>
                  <a:cubicBezTo>
                    <a:pt x="1949" y="3247"/>
                    <a:pt x="1958" y="3228"/>
                    <a:pt x="1958" y="3210"/>
                  </a:cubicBezTo>
                  <a:lnTo>
                    <a:pt x="1958" y="807"/>
                  </a:lnTo>
                  <a:cubicBezTo>
                    <a:pt x="1958" y="779"/>
                    <a:pt x="1939" y="761"/>
                    <a:pt x="1921" y="751"/>
                  </a:cubicBezTo>
                  <a:lnTo>
                    <a:pt x="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477832" y="1933088"/>
              <a:ext cx="145262" cy="248133"/>
            </a:xfrm>
            <a:custGeom>
              <a:avLst/>
              <a:gdLst/>
              <a:ahLst/>
              <a:cxnLst/>
              <a:rect l="l" t="t" r="r" b="b"/>
              <a:pathLst>
                <a:path w="1847" h="3155" extrusionOk="0">
                  <a:moveTo>
                    <a:pt x="1847" y="1"/>
                  </a:moveTo>
                  <a:lnTo>
                    <a:pt x="1" y="752"/>
                  </a:lnTo>
                  <a:lnTo>
                    <a:pt x="1" y="3155"/>
                  </a:lnTo>
                  <a:lnTo>
                    <a:pt x="1847" y="2440"/>
                  </a:lnTo>
                  <a:lnTo>
                    <a:pt x="1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73507" y="1928763"/>
              <a:ext cx="153992" cy="256863"/>
            </a:xfrm>
            <a:custGeom>
              <a:avLst/>
              <a:gdLst/>
              <a:ahLst/>
              <a:cxnLst/>
              <a:rect l="l" t="t" r="r" b="b"/>
              <a:pathLst>
                <a:path w="1958" h="3266" extrusionOk="0">
                  <a:moveTo>
                    <a:pt x="1846" y="139"/>
                  </a:moveTo>
                  <a:lnTo>
                    <a:pt x="1846" y="2458"/>
                  </a:lnTo>
                  <a:lnTo>
                    <a:pt x="121" y="3117"/>
                  </a:lnTo>
                  <a:lnTo>
                    <a:pt x="121" y="844"/>
                  </a:lnTo>
                  <a:lnTo>
                    <a:pt x="1846" y="139"/>
                  </a:lnTo>
                  <a:close/>
                  <a:moveTo>
                    <a:pt x="1883" y="0"/>
                  </a:moveTo>
                  <a:lnTo>
                    <a:pt x="37" y="751"/>
                  </a:lnTo>
                  <a:cubicBezTo>
                    <a:pt x="19" y="761"/>
                    <a:pt x="0" y="779"/>
                    <a:pt x="0" y="807"/>
                  </a:cubicBezTo>
                  <a:lnTo>
                    <a:pt x="0" y="3210"/>
                  </a:lnTo>
                  <a:cubicBezTo>
                    <a:pt x="0" y="3228"/>
                    <a:pt x="10" y="3247"/>
                    <a:pt x="28" y="3256"/>
                  </a:cubicBezTo>
                  <a:cubicBezTo>
                    <a:pt x="37" y="3256"/>
                    <a:pt x="47" y="3265"/>
                    <a:pt x="65" y="3265"/>
                  </a:cubicBezTo>
                  <a:cubicBezTo>
                    <a:pt x="65" y="3265"/>
                    <a:pt x="75" y="3265"/>
                    <a:pt x="84" y="3256"/>
                  </a:cubicBezTo>
                  <a:lnTo>
                    <a:pt x="1921" y="2551"/>
                  </a:lnTo>
                  <a:cubicBezTo>
                    <a:pt x="1948" y="2542"/>
                    <a:pt x="1958" y="2523"/>
                    <a:pt x="1958" y="2495"/>
                  </a:cubicBezTo>
                  <a:lnTo>
                    <a:pt x="1958" y="56"/>
                  </a:lnTo>
                  <a:cubicBezTo>
                    <a:pt x="1958" y="37"/>
                    <a:pt x="1948" y="19"/>
                    <a:pt x="1939" y="9"/>
                  </a:cubicBezTo>
                  <a:cubicBezTo>
                    <a:pt x="1921" y="0"/>
                    <a:pt x="1902" y="0"/>
                    <a:pt x="1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34772" y="1955739"/>
              <a:ext cx="32167" cy="54817"/>
            </a:xfrm>
            <a:custGeom>
              <a:avLst/>
              <a:gdLst/>
              <a:ahLst/>
              <a:cxnLst/>
              <a:rect l="l" t="t" r="r" b="b"/>
              <a:pathLst>
                <a:path w="409" h="697" extrusionOk="0">
                  <a:moveTo>
                    <a:pt x="409" y="0"/>
                  </a:moveTo>
                  <a:lnTo>
                    <a:pt x="1" y="167"/>
                  </a:lnTo>
                  <a:lnTo>
                    <a:pt x="1" y="696"/>
                  </a:lnTo>
                  <a:lnTo>
                    <a:pt x="409" y="538"/>
                  </a:lnTo>
                  <a:lnTo>
                    <a:pt x="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30368" y="1951020"/>
              <a:ext cx="40975" cy="63862"/>
            </a:xfrm>
            <a:custGeom>
              <a:avLst/>
              <a:gdLst/>
              <a:ahLst/>
              <a:cxnLst/>
              <a:rect l="l" t="t" r="r" b="b"/>
              <a:pathLst>
                <a:path w="521" h="812" extrusionOk="0">
                  <a:moveTo>
                    <a:pt x="409" y="144"/>
                  </a:moveTo>
                  <a:lnTo>
                    <a:pt x="409" y="561"/>
                  </a:lnTo>
                  <a:lnTo>
                    <a:pt x="112" y="673"/>
                  </a:lnTo>
                  <a:lnTo>
                    <a:pt x="112" y="264"/>
                  </a:lnTo>
                  <a:lnTo>
                    <a:pt x="409" y="144"/>
                  </a:lnTo>
                  <a:close/>
                  <a:moveTo>
                    <a:pt x="455" y="1"/>
                  </a:moveTo>
                  <a:cubicBezTo>
                    <a:pt x="449" y="1"/>
                    <a:pt x="442" y="2"/>
                    <a:pt x="437" y="5"/>
                  </a:cubicBezTo>
                  <a:lnTo>
                    <a:pt x="29" y="172"/>
                  </a:lnTo>
                  <a:cubicBezTo>
                    <a:pt x="10" y="181"/>
                    <a:pt x="1" y="199"/>
                    <a:pt x="1" y="227"/>
                  </a:cubicBezTo>
                  <a:lnTo>
                    <a:pt x="1" y="756"/>
                  </a:lnTo>
                  <a:cubicBezTo>
                    <a:pt x="1" y="775"/>
                    <a:pt x="10" y="793"/>
                    <a:pt x="19" y="802"/>
                  </a:cubicBezTo>
                  <a:cubicBezTo>
                    <a:pt x="29" y="812"/>
                    <a:pt x="47" y="812"/>
                    <a:pt x="57" y="812"/>
                  </a:cubicBezTo>
                  <a:lnTo>
                    <a:pt x="75" y="812"/>
                  </a:lnTo>
                  <a:lnTo>
                    <a:pt x="483" y="654"/>
                  </a:lnTo>
                  <a:cubicBezTo>
                    <a:pt x="502" y="645"/>
                    <a:pt x="520" y="626"/>
                    <a:pt x="520" y="598"/>
                  </a:cubicBezTo>
                  <a:lnTo>
                    <a:pt x="520" y="60"/>
                  </a:lnTo>
                  <a:cubicBezTo>
                    <a:pt x="520" y="42"/>
                    <a:pt x="511" y="23"/>
                    <a:pt x="493" y="14"/>
                  </a:cubicBezTo>
                  <a:cubicBezTo>
                    <a:pt x="486" y="7"/>
                    <a:pt x="470"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333437" y="1874733"/>
              <a:ext cx="289659" cy="117578"/>
            </a:xfrm>
            <a:custGeom>
              <a:avLst/>
              <a:gdLst/>
              <a:ahLst/>
              <a:cxnLst/>
              <a:rect l="l" t="t" r="r" b="b"/>
              <a:pathLst>
                <a:path w="3683" h="1495" extrusionOk="0">
                  <a:moveTo>
                    <a:pt x="1837" y="1"/>
                  </a:moveTo>
                  <a:lnTo>
                    <a:pt x="0" y="743"/>
                  </a:lnTo>
                  <a:lnTo>
                    <a:pt x="1837" y="1494"/>
                  </a:lnTo>
                  <a:lnTo>
                    <a:pt x="3683" y="743"/>
                  </a:lnTo>
                  <a:lnTo>
                    <a:pt x="18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329033" y="1870328"/>
              <a:ext cx="298467" cy="126308"/>
            </a:xfrm>
            <a:custGeom>
              <a:avLst/>
              <a:gdLst/>
              <a:ahLst/>
              <a:cxnLst/>
              <a:rect l="l" t="t" r="r" b="b"/>
              <a:pathLst>
                <a:path w="3795" h="1606" extrusionOk="0">
                  <a:moveTo>
                    <a:pt x="1902" y="122"/>
                  </a:moveTo>
                  <a:lnTo>
                    <a:pt x="3581" y="799"/>
                  </a:lnTo>
                  <a:lnTo>
                    <a:pt x="1902" y="1485"/>
                  </a:lnTo>
                  <a:lnTo>
                    <a:pt x="214" y="799"/>
                  </a:lnTo>
                  <a:lnTo>
                    <a:pt x="1902" y="122"/>
                  </a:lnTo>
                  <a:close/>
                  <a:moveTo>
                    <a:pt x="1874" y="1"/>
                  </a:moveTo>
                  <a:lnTo>
                    <a:pt x="38" y="743"/>
                  </a:lnTo>
                  <a:cubicBezTo>
                    <a:pt x="10" y="752"/>
                    <a:pt x="1" y="780"/>
                    <a:pt x="1" y="799"/>
                  </a:cubicBezTo>
                  <a:cubicBezTo>
                    <a:pt x="1" y="827"/>
                    <a:pt x="10" y="845"/>
                    <a:pt x="38" y="854"/>
                  </a:cubicBezTo>
                  <a:lnTo>
                    <a:pt x="1874" y="1597"/>
                  </a:lnTo>
                  <a:cubicBezTo>
                    <a:pt x="1884" y="1606"/>
                    <a:pt x="1893" y="1606"/>
                    <a:pt x="1902" y="1606"/>
                  </a:cubicBezTo>
                  <a:cubicBezTo>
                    <a:pt x="1902" y="1606"/>
                    <a:pt x="1912" y="1606"/>
                    <a:pt x="1921" y="1597"/>
                  </a:cubicBezTo>
                  <a:lnTo>
                    <a:pt x="3758" y="854"/>
                  </a:lnTo>
                  <a:cubicBezTo>
                    <a:pt x="3785" y="845"/>
                    <a:pt x="3795" y="827"/>
                    <a:pt x="3795" y="799"/>
                  </a:cubicBezTo>
                  <a:cubicBezTo>
                    <a:pt x="3795" y="780"/>
                    <a:pt x="3785" y="752"/>
                    <a:pt x="3758" y="743"/>
                  </a:cubicBezTo>
                  <a:lnTo>
                    <a:pt x="19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07129" y="1891484"/>
              <a:ext cx="159812" cy="75973"/>
            </a:xfrm>
            <a:custGeom>
              <a:avLst/>
              <a:gdLst/>
              <a:ahLst/>
              <a:cxnLst/>
              <a:rect l="l" t="t" r="r" b="b"/>
              <a:pathLst>
                <a:path w="2032" h="966" extrusionOk="0">
                  <a:moveTo>
                    <a:pt x="371" y="1"/>
                  </a:moveTo>
                  <a:lnTo>
                    <a:pt x="0" y="168"/>
                  </a:lnTo>
                  <a:lnTo>
                    <a:pt x="1624" y="966"/>
                  </a:lnTo>
                  <a:lnTo>
                    <a:pt x="2032" y="817"/>
                  </a:lnTo>
                  <a:lnTo>
                    <a:pt x="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02017" y="1887159"/>
              <a:ext cx="169328" cy="85411"/>
            </a:xfrm>
            <a:custGeom>
              <a:avLst/>
              <a:gdLst/>
              <a:ahLst/>
              <a:cxnLst/>
              <a:rect l="l" t="t" r="r" b="b"/>
              <a:pathLst>
                <a:path w="2153" h="1086" extrusionOk="0">
                  <a:moveTo>
                    <a:pt x="436" y="121"/>
                  </a:moveTo>
                  <a:lnTo>
                    <a:pt x="1948" y="863"/>
                  </a:lnTo>
                  <a:lnTo>
                    <a:pt x="1689" y="965"/>
                  </a:lnTo>
                  <a:lnTo>
                    <a:pt x="204" y="223"/>
                  </a:lnTo>
                  <a:lnTo>
                    <a:pt x="436" y="121"/>
                  </a:lnTo>
                  <a:close/>
                  <a:moveTo>
                    <a:pt x="418" y="0"/>
                  </a:moveTo>
                  <a:lnTo>
                    <a:pt x="37" y="167"/>
                  </a:lnTo>
                  <a:cubicBezTo>
                    <a:pt x="19" y="177"/>
                    <a:pt x="9" y="195"/>
                    <a:pt x="0" y="223"/>
                  </a:cubicBezTo>
                  <a:cubicBezTo>
                    <a:pt x="0" y="241"/>
                    <a:pt x="19" y="260"/>
                    <a:pt x="37" y="269"/>
                  </a:cubicBezTo>
                  <a:lnTo>
                    <a:pt x="1661" y="1076"/>
                  </a:lnTo>
                  <a:cubicBezTo>
                    <a:pt x="1670" y="1076"/>
                    <a:pt x="1679" y="1086"/>
                    <a:pt x="1689" y="1086"/>
                  </a:cubicBezTo>
                  <a:cubicBezTo>
                    <a:pt x="1698" y="1086"/>
                    <a:pt x="1698" y="1086"/>
                    <a:pt x="1707" y="1076"/>
                  </a:cubicBezTo>
                  <a:lnTo>
                    <a:pt x="2115" y="928"/>
                  </a:lnTo>
                  <a:cubicBezTo>
                    <a:pt x="2134" y="919"/>
                    <a:pt x="2152" y="900"/>
                    <a:pt x="2152" y="872"/>
                  </a:cubicBezTo>
                  <a:cubicBezTo>
                    <a:pt x="2152" y="854"/>
                    <a:pt x="2143" y="826"/>
                    <a:pt x="2125" y="817"/>
                  </a:cubicBezTo>
                  <a:lnTo>
                    <a:pt x="464" y="10"/>
                  </a:lnTo>
                  <a:cubicBezTo>
                    <a:pt x="445" y="0"/>
                    <a:pt x="42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31"/>
          <p:cNvGrpSpPr/>
          <p:nvPr/>
        </p:nvGrpSpPr>
        <p:grpSpPr>
          <a:xfrm>
            <a:off x="756080" y="2788886"/>
            <a:ext cx="1329443" cy="916475"/>
            <a:chOff x="713230" y="2963286"/>
            <a:chExt cx="1329443" cy="916475"/>
          </a:xfrm>
        </p:grpSpPr>
        <p:sp>
          <p:nvSpPr>
            <p:cNvPr id="1648" name="Google Shape;1648;p31"/>
            <p:cNvSpPr/>
            <p:nvPr/>
          </p:nvSpPr>
          <p:spPr>
            <a:xfrm>
              <a:off x="803044" y="2963286"/>
              <a:ext cx="9516" cy="59929"/>
            </a:xfrm>
            <a:custGeom>
              <a:avLst/>
              <a:gdLst/>
              <a:ahLst/>
              <a:cxnLst/>
              <a:rect l="l" t="t" r="r" b="b"/>
              <a:pathLst>
                <a:path w="121" h="762" extrusionOk="0">
                  <a:moveTo>
                    <a:pt x="56" y="1"/>
                  </a:moveTo>
                  <a:cubicBezTo>
                    <a:pt x="28" y="1"/>
                    <a:pt x="0" y="28"/>
                    <a:pt x="0" y="56"/>
                  </a:cubicBezTo>
                  <a:lnTo>
                    <a:pt x="0" y="696"/>
                  </a:lnTo>
                  <a:cubicBezTo>
                    <a:pt x="0" y="734"/>
                    <a:pt x="28" y="761"/>
                    <a:pt x="56" y="761"/>
                  </a:cubicBezTo>
                  <a:cubicBezTo>
                    <a:pt x="93" y="761"/>
                    <a:pt x="121" y="734"/>
                    <a:pt x="121" y="696"/>
                  </a:cubicBezTo>
                  <a:lnTo>
                    <a:pt x="121" y="56"/>
                  </a:lnTo>
                  <a:cubicBezTo>
                    <a:pt x="121" y="28"/>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803044" y="3093131"/>
              <a:ext cx="9516" cy="59222"/>
            </a:xfrm>
            <a:custGeom>
              <a:avLst/>
              <a:gdLst/>
              <a:ahLst/>
              <a:cxnLst/>
              <a:rect l="l" t="t" r="r" b="b"/>
              <a:pathLst>
                <a:path w="121" h="753" extrusionOk="0">
                  <a:moveTo>
                    <a:pt x="56" y="1"/>
                  </a:moveTo>
                  <a:cubicBezTo>
                    <a:pt x="28" y="1"/>
                    <a:pt x="0" y="19"/>
                    <a:pt x="0" y="57"/>
                  </a:cubicBezTo>
                  <a:lnTo>
                    <a:pt x="0" y="697"/>
                  </a:lnTo>
                  <a:cubicBezTo>
                    <a:pt x="0" y="724"/>
                    <a:pt x="28" y="752"/>
                    <a:pt x="56" y="752"/>
                  </a:cubicBezTo>
                  <a:cubicBezTo>
                    <a:pt x="93" y="752"/>
                    <a:pt x="121" y="724"/>
                    <a:pt x="121" y="697"/>
                  </a:cubicBezTo>
                  <a:lnTo>
                    <a:pt x="121" y="57"/>
                  </a:lnTo>
                  <a:cubicBezTo>
                    <a:pt x="121" y="1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842367" y="3053021"/>
              <a:ext cx="59929" cy="9595"/>
            </a:xfrm>
            <a:custGeom>
              <a:avLst/>
              <a:gdLst/>
              <a:ahLst/>
              <a:cxnLst/>
              <a:rect l="l" t="t" r="r" b="b"/>
              <a:pathLst>
                <a:path w="762" h="122" extrusionOk="0">
                  <a:moveTo>
                    <a:pt x="66" y="1"/>
                  </a:moveTo>
                  <a:cubicBezTo>
                    <a:pt x="29" y="1"/>
                    <a:pt x="1" y="29"/>
                    <a:pt x="1" y="66"/>
                  </a:cubicBezTo>
                  <a:cubicBezTo>
                    <a:pt x="1" y="93"/>
                    <a:pt x="29" y="121"/>
                    <a:pt x="66" y="121"/>
                  </a:cubicBezTo>
                  <a:lnTo>
                    <a:pt x="706" y="121"/>
                  </a:lnTo>
                  <a:cubicBezTo>
                    <a:pt x="734" y="121"/>
                    <a:pt x="762" y="93"/>
                    <a:pt x="762" y="66"/>
                  </a:cubicBezTo>
                  <a:cubicBezTo>
                    <a:pt x="762" y="29"/>
                    <a:pt x="734" y="1"/>
                    <a:pt x="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713230" y="3053021"/>
              <a:ext cx="59222" cy="9595"/>
            </a:xfrm>
            <a:custGeom>
              <a:avLst/>
              <a:gdLst/>
              <a:ahLst/>
              <a:cxnLst/>
              <a:rect l="l" t="t" r="r" b="b"/>
              <a:pathLst>
                <a:path w="753" h="122" extrusionOk="0">
                  <a:moveTo>
                    <a:pt x="57" y="1"/>
                  </a:moveTo>
                  <a:cubicBezTo>
                    <a:pt x="29" y="1"/>
                    <a:pt x="1" y="29"/>
                    <a:pt x="1" y="66"/>
                  </a:cubicBezTo>
                  <a:cubicBezTo>
                    <a:pt x="1" y="93"/>
                    <a:pt x="29" y="121"/>
                    <a:pt x="57" y="121"/>
                  </a:cubicBezTo>
                  <a:lnTo>
                    <a:pt x="697" y="121"/>
                  </a:lnTo>
                  <a:cubicBezTo>
                    <a:pt x="734" y="121"/>
                    <a:pt x="752" y="93"/>
                    <a:pt x="752" y="66"/>
                  </a:cubicBezTo>
                  <a:cubicBezTo>
                    <a:pt x="752" y="29"/>
                    <a:pt x="734"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743902" y="3085896"/>
              <a:ext cx="35863" cy="35785"/>
            </a:xfrm>
            <a:custGeom>
              <a:avLst/>
              <a:gdLst/>
              <a:ahLst/>
              <a:cxnLst/>
              <a:rect l="l" t="t" r="r" b="b"/>
              <a:pathLst>
                <a:path w="456" h="455" extrusionOk="0">
                  <a:moveTo>
                    <a:pt x="1"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738790" y="3081098"/>
              <a:ext cx="46087" cy="44986"/>
            </a:xfrm>
            <a:custGeom>
              <a:avLst/>
              <a:gdLst/>
              <a:ahLst/>
              <a:cxnLst/>
              <a:rect l="l" t="t" r="r" b="b"/>
              <a:pathLst>
                <a:path w="586" h="572" extrusionOk="0">
                  <a:moveTo>
                    <a:pt x="521" y="1"/>
                  </a:moveTo>
                  <a:cubicBezTo>
                    <a:pt x="506" y="1"/>
                    <a:pt x="492" y="5"/>
                    <a:pt x="483" y="15"/>
                  </a:cubicBezTo>
                  <a:lnTo>
                    <a:pt x="28" y="469"/>
                  </a:lnTo>
                  <a:cubicBezTo>
                    <a:pt x="1" y="497"/>
                    <a:pt x="1" y="534"/>
                    <a:pt x="28" y="553"/>
                  </a:cubicBezTo>
                  <a:cubicBezTo>
                    <a:pt x="38" y="562"/>
                    <a:pt x="47" y="571"/>
                    <a:pt x="66" y="571"/>
                  </a:cubicBezTo>
                  <a:cubicBezTo>
                    <a:pt x="84" y="571"/>
                    <a:pt x="93" y="562"/>
                    <a:pt x="112" y="553"/>
                  </a:cubicBezTo>
                  <a:lnTo>
                    <a:pt x="567" y="98"/>
                  </a:lnTo>
                  <a:cubicBezTo>
                    <a:pt x="585" y="80"/>
                    <a:pt x="585" y="43"/>
                    <a:pt x="567" y="15"/>
                  </a:cubicBezTo>
                  <a:cubicBezTo>
                    <a:pt x="553" y="5"/>
                    <a:pt x="53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835840" y="2993958"/>
              <a:ext cx="35785" cy="35785"/>
            </a:xfrm>
            <a:custGeom>
              <a:avLst/>
              <a:gdLst/>
              <a:ahLst/>
              <a:cxnLst/>
              <a:rect l="l" t="t" r="r" b="b"/>
              <a:pathLst>
                <a:path w="455" h="455" extrusionOk="0">
                  <a:moveTo>
                    <a:pt x="0" y="455"/>
                  </a:moveTo>
                  <a:lnTo>
                    <a:pt x="45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830728" y="2989396"/>
              <a:ext cx="46009" cy="45458"/>
            </a:xfrm>
            <a:custGeom>
              <a:avLst/>
              <a:gdLst/>
              <a:ahLst/>
              <a:cxnLst/>
              <a:rect l="l" t="t" r="r" b="b"/>
              <a:pathLst>
                <a:path w="585" h="578" extrusionOk="0">
                  <a:moveTo>
                    <a:pt x="519" y="0"/>
                  </a:moveTo>
                  <a:cubicBezTo>
                    <a:pt x="504" y="0"/>
                    <a:pt x="488" y="7"/>
                    <a:pt x="474" y="21"/>
                  </a:cubicBezTo>
                  <a:lnTo>
                    <a:pt x="19" y="476"/>
                  </a:lnTo>
                  <a:cubicBezTo>
                    <a:pt x="1" y="494"/>
                    <a:pt x="1" y="531"/>
                    <a:pt x="19" y="559"/>
                  </a:cubicBezTo>
                  <a:cubicBezTo>
                    <a:pt x="28" y="568"/>
                    <a:pt x="47" y="578"/>
                    <a:pt x="65" y="578"/>
                  </a:cubicBezTo>
                  <a:cubicBezTo>
                    <a:pt x="75" y="578"/>
                    <a:pt x="93" y="568"/>
                    <a:pt x="103" y="559"/>
                  </a:cubicBezTo>
                  <a:lnTo>
                    <a:pt x="557" y="105"/>
                  </a:lnTo>
                  <a:cubicBezTo>
                    <a:pt x="585" y="77"/>
                    <a:pt x="585" y="40"/>
                    <a:pt x="557" y="21"/>
                  </a:cubicBezTo>
                  <a:cubicBezTo>
                    <a:pt x="548" y="7"/>
                    <a:pt x="534" y="0"/>
                    <a:pt x="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743902" y="2993958"/>
              <a:ext cx="35863" cy="35785"/>
            </a:xfrm>
            <a:custGeom>
              <a:avLst/>
              <a:gdLst/>
              <a:ahLst/>
              <a:cxnLst/>
              <a:rect l="l" t="t" r="r" b="b"/>
              <a:pathLst>
                <a:path w="456" h="455" extrusionOk="0">
                  <a:moveTo>
                    <a:pt x="1"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738790" y="2989396"/>
              <a:ext cx="46087" cy="45458"/>
            </a:xfrm>
            <a:custGeom>
              <a:avLst/>
              <a:gdLst/>
              <a:ahLst/>
              <a:cxnLst/>
              <a:rect l="l" t="t" r="r" b="b"/>
              <a:pathLst>
                <a:path w="586" h="578" extrusionOk="0">
                  <a:moveTo>
                    <a:pt x="67" y="0"/>
                  </a:moveTo>
                  <a:cubicBezTo>
                    <a:pt x="52" y="0"/>
                    <a:pt x="38" y="7"/>
                    <a:pt x="28" y="21"/>
                  </a:cubicBezTo>
                  <a:cubicBezTo>
                    <a:pt x="1" y="40"/>
                    <a:pt x="1" y="77"/>
                    <a:pt x="28" y="105"/>
                  </a:cubicBezTo>
                  <a:lnTo>
                    <a:pt x="483" y="559"/>
                  </a:lnTo>
                  <a:cubicBezTo>
                    <a:pt x="492" y="568"/>
                    <a:pt x="502" y="578"/>
                    <a:pt x="520" y="578"/>
                  </a:cubicBezTo>
                  <a:cubicBezTo>
                    <a:pt x="539" y="578"/>
                    <a:pt x="548" y="568"/>
                    <a:pt x="567" y="559"/>
                  </a:cubicBezTo>
                  <a:cubicBezTo>
                    <a:pt x="585" y="531"/>
                    <a:pt x="585" y="494"/>
                    <a:pt x="567" y="476"/>
                  </a:cubicBezTo>
                  <a:lnTo>
                    <a:pt x="112" y="21"/>
                  </a:ln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1"/>
            <p:cNvSpPr/>
            <p:nvPr/>
          </p:nvSpPr>
          <p:spPr>
            <a:xfrm>
              <a:off x="835840" y="3085896"/>
              <a:ext cx="35785" cy="35785"/>
            </a:xfrm>
            <a:custGeom>
              <a:avLst/>
              <a:gdLst/>
              <a:ahLst/>
              <a:cxnLst/>
              <a:rect l="l" t="t" r="r" b="b"/>
              <a:pathLst>
                <a:path w="455" h="455" extrusionOk="0">
                  <a:moveTo>
                    <a:pt x="0" y="0"/>
                  </a:moveTo>
                  <a:lnTo>
                    <a:pt x="455" y="45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1"/>
            <p:cNvSpPr/>
            <p:nvPr/>
          </p:nvSpPr>
          <p:spPr>
            <a:xfrm>
              <a:off x="830728" y="3081098"/>
              <a:ext cx="46009" cy="44986"/>
            </a:xfrm>
            <a:custGeom>
              <a:avLst/>
              <a:gdLst/>
              <a:ahLst/>
              <a:cxnLst/>
              <a:rect l="l" t="t" r="r" b="b"/>
              <a:pathLst>
                <a:path w="585" h="572" extrusionOk="0">
                  <a:moveTo>
                    <a:pt x="64" y="1"/>
                  </a:moveTo>
                  <a:cubicBezTo>
                    <a:pt x="49" y="1"/>
                    <a:pt x="33" y="5"/>
                    <a:pt x="19" y="15"/>
                  </a:cubicBezTo>
                  <a:cubicBezTo>
                    <a:pt x="1" y="43"/>
                    <a:pt x="1" y="80"/>
                    <a:pt x="19" y="98"/>
                  </a:cubicBezTo>
                  <a:lnTo>
                    <a:pt x="474" y="553"/>
                  </a:lnTo>
                  <a:cubicBezTo>
                    <a:pt x="483" y="562"/>
                    <a:pt x="501" y="571"/>
                    <a:pt x="520" y="571"/>
                  </a:cubicBezTo>
                  <a:cubicBezTo>
                    <a:pt x="529" y="571"/>
                    <a:pt x="548" y="562"/>
                    <a:pt x="557" y="553"/>
                  </a:cubicBezTo>
                  <a:cubicBezTo>
                    <a:pt x="585" y="534"/>
                    <a:pt x="585" y="497"/>
                    <a:pt x="557" y="469"/>
                  </a:cubicBezTo>
                  <a:lnTo>
                    <a:pt x="103" y="15"/>
                  </a:lnTo>
                  <a:cubicBezTo>
                    <a:pt x="93" y="5"/>
                    <a:pt x="79" y="1"/>
                    <a:pt x="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099227" y="3149281"/>
              <a:ext cx="70861" cy="71569"/>
            </a:xfrm>
            <a:custGeom>
              <a:avLst/>
              <a:gdLst/>
              <a:ahLst/>
              <a:cxnLst/>
              <a:rect l="l" t="t" r="r" b="b"/>
              <a:pathLst>
                <a:path w="901" h="910" extrusionOk="0">
                  <a:moveTo>
                    <a:pt x="446" y="121"/>
                  </a:moveTo>
                  <a:cubicBezTo>
                    <a:pt x="631" y="121"/>
                    <a:pt x="789" y="270"/>
                    <a:pt x="789" y="455"/>
                  </a:cubicBezTo>
                  <a:cubicBezTo>
                    <a:pt x="789" y="641"/>
                    <a:pt x="631" y="789"/>
                    <a:pt x="446" y="789"/>
                  </a:cubicBezTo>
                  <a:cubicBezTo>
                    <a:pt x="269" y="789"/>
                    <a:pt x="112" y="641"/>
                    <a:pt x="112" y="455"/>
                  </a:cubicBezTo>
                  <a:cubicBezTo>
                    <a:pt x="112" y="270"/>
                    <a:pt x="269" y="121"/>
                    <a:pt x="446" y="121"/>
                  </a:cubicBezTo>
                  <a:close/>
                  <a:moveTo>
                    <a:pt x="446" y="1"/>
                  </a:moveTo>
                  <a:cubicBezTo>
                    <a:pt x="204" y="1"/>
                    <a:pt x="0" y="205"/>
                    <a:pt x="0" y="455"/>
                  </a:cubicBezTo>
                  <a:cubicBezTo>
                    <a:pt x="0" y="706"/>
                    <a:pt x="204" y="910"/>
                    <a:pt x="446" y="910"/>
                  </a:cubicBezTo>
                  <a:cubicBezTo>
                    <a:pt x="696" y="910"/>
                    <a:pt x="900" y="706"/>
                    <a:pt x="900" y="455"/>
                  </a:cubicBezTo>
                  <a:cubicBezTo>
                    <a:pt x="900" y="205"/>
                    <a:pt x="696" y="1"/>
                    <a:pt x="4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822706" y="3648376"/>
              <a:ext cx="300669" cy="38773"/>
            </a:xfrm>
            <a:custGeom>
              <a:avLst/>
              <a:gdLst/>
              <a:ahLst/>
              <a:cxnLst/>
              <a:rect l="l" t="t" r="r" b="b"/>
              <a:pathLst>
                <a:path w="3823" h="493" extrusionOk="0">
                  <a:moveTo>
                    <a:pt x="0" y="0"/>
                  </a:moveTo>
                  <a:lnTo>
                    <a:pt x="0" y="492"/>
                  </a:lnTo>
                  <a:lnTo>
                    <a:pt x="3822" y="492"/>
                  </a:lnTo>
                  <a:lnTo>
                    <a:pt x="3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818302" y="3643972"/>
              <a:ext cx="309478" cy="47503"/>
            </a:xfrm>
            <a:custGeom>
              <a:avLst/>
              <a:gdLst/>
              <a:ahLst/>
              <a:cxnLst/>
              <a:rect l="l" t="t" r="r" b="b"/>
              <a:pathLst>
                <a:path w="3935" h="604" extrusionOk="0">
                  <a:moveTo>
                    <a:pt x="3823" y="121"/>
                  </a:moveTo>
                  <a:lnTo>
                    <a:pt x="3823" y="492"/>
                  </a:lnTo>
                  <a:lnTo>
                    <a:pt x="112" y="492"/>
                  </a:lnTo>
                  <a:lnTo>
                    <a:pt x="112" y="121"/>
                  </a:lnTo>
                  <a:close/>
                  <a:moveTo>
                    <a:pt x="56" y="1"/>
                  </a:moveTo>
                  <a:cubicBezTo>
                    <a:pt x="38" y="1"/>
                    <a:pt x="29" y="10"/>
                    <a:pt x="10" y="19"/>
                  </a:cubicBezTo>
                  <a:cubicBezTo>
                    <a:pt x="1" y="29"/>
                    <a:pt x="1" y="47"/>
                    <a:pt x="1" y="56"/>
                  </a:cubicBezTo>
                  <a:lnTo>
                    <a:pt x="1" y="548"/>
                  </a:lnTo>
                  <a:cubicBezTo>
                    <a:pt x="1" y="585"/>
                    <a:pt x="19" y="604"/>
                    <a:pt x="56" y="604"/>
                  </a:cubicBezTo>
                  <a:lnTo>
                    <a:pt x="3878" y="604"/>
                  </a:lnTo>
                  <a:cubicBezTo>
                    <a:pt x="3906" y="604"/>
                    <a:pt x="3934" y="585"/>
                    <a:pt x="3934" y="548"/>
                  </a:cubicBezTo>
                  <a:lnTo>
                    <a:pt x="3934" y="56"/>
                  </a:lnTo>
                  <a:cubicBezTo>
                    <a:pt x="3934" y="47"/>
                    <a:pt x="3925" y="29"/>
                    <a:pt x="3916" y="19"/>
                  </a:cubicBezTo>
                  <a:cubicBezTo>
                    <a:pt x="3906" y="10"/>
                    <a:pt x="3888"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950349" y="357688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946024" y="3572482"/>
              <a:ext cx="181754" cy="33661"/>
            </a:xfrm>
            <a:custGeom>
              <a:avLst/>
              <a:gdLst/>
              <a:ahLst/>
              <a:cxnLst/>
              <a:rect l="l" t="t" r="r" b="b"/>
              <a:pathLst>
                <a:path w="2311" h="428" extrusionOk="0">
                  <a:moveTo>
                    <a:pt x="2199" y="112"/>
                  </a:moveTo>
                  <a:lnTo>
                    <a:pt x="2199" y="316"/>
                  </a:lnTo>
                  <a:lnTo>
                    <a:pt x="121" y="316"/>
                  </a:lnTo>
                  <a:lnTo>
                    <a:pt x="121" y="112"/>
                  </a:lnTo>
                  <a:close/>
                  <a:moveTo>
                    <a:pt x="56" y="1"/>
                  </a:moveTo>
                  <a:cubicBezTo>
                    <a:pt x="28" y="1"/>
                    <a:pt x="0" y="19"/>
                    <a:pt x="0" y="56"/>
                  </a:cubicBezTo>
                  <a:lnTo>
                    <a:pt x="0" y="372"/>
                  </a:lnTo>
                  <a:cubicBezTo>
                    <a:pt x="0" y="390"/>
                    <a:pt x="10" y="400"/>
                    <a:pt x="19" y="418"/>
                  </a:cubicBezTo>
                  <a:cubicBezTo>
                    <a:pt x="28" y="427"/>
                    <a:pt x="47" y="427"/>
                    <a:pt x="56" y="427"/>
                  </a:cubicBezTo>
                  <a:lnTo>
                    <a:pt x="2254" y="427"/>
                  </a:lnTo>
                  <a:cubicBezTo>
                    <a:pt x="2282" y="427"/>
                    <a:pt x="2310" y="409"/>
                    <a:pt x="2310" y="372"/>
                  </a:cubicBezTo>
                  <a:lnTo>
                    <a:pt x="2310" y="56"/>
                  </a:lnTo>
                  <a:cubicBezTo>
                    <a:pt x="2310" y="38"/>
                    <a:pt x="2301" y="28"/>
                    <a:pt x="2292" y="10"/>
                  </a:cubicBezTo>
                  <a:cubicBezTo>
                    <a:pt x="2282" y="1"/>
                    <a:pt x="2264" y="1"/>
                    <a:pt x="2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950349" y="3505397"/>
              <a:ext cx="173025" cy="24853"/>
            </a:xfrm>
            <a:custGeom>
              <a:avLst/>
              <a:gdLst/>
              <a:ahLst/>
              <a:cxnLst/>
              <a:rect l="l" t="t" r="r" b="b"/>
              <a:pathLst>
                <a:path w="2200" h="316" extrusionOk="0">
                  <a:moveTo>
                    <a:pt x="1" y="0"/>
                  </a:moveTo>
                  <a:lnTo>
                    <a:pt x="1" y="316"/>
                  </a:lnTo>
                  <a:lnTo>
                    <a:pt x="2199" y="316"/>
                  </a:lnTo>
                  <a:lnTo>
                    <a:pt x="21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946024" y="3500285"/>
              <a:ext cx="181754" cy="34369"/>
            </a:xfrm>
            <a:custGeom>
              <a:avLst/>
              <a:gdLst/>
              <a:ahLst/>
              <a:cxnLst/>
              <a:rect l="l" t="t" r="r" b="b"/>
              <a:pathLst>
                <a:path w="2311" h="437" extrusionOk="0">
                  <a:moveTo>
                    <a:pt x="2199" y="121"/>
                  </a:moveTo>
                  <a:lnTo>
                    <a:pt x="2199" y="316"/>
                  </a:lnTo>
                  <a:lnTo>
                    <a:pt x="121" y="316"/>
                  </a:lnTo>
                  <a:lnTo>
                    <a:pt x="121" y="121"/>
                  </a:lnTo>
                  <a:close/>
                  <a:moveTo>
                    <a:pt x="56" y="0"/>
                  </a:moveTo>
                  <a:cubicBezTo>
                    <a:pt x="47" y="0"/>
                    <a:pt x="28" y="10"/>
                    <a:pt x="19" y="19"/>
                  </a:cubicBezTo>
                  <a:cubicBezTo>
                    <a:pt x="10" y="28"/>
                    <a:pt x="0" y="47"/>
                    <a:pt x="0" y="65"/>
                  </a:cubicBezTo>
                  <a:lnTo>
                    <a:pt x="0" y="381"/>
                  </a:lnTo>
                  <a:cubicBezTo>
                    <a:pt x="0" y="408"/>
                    <a:pt x="28" y="436"/>
                    <a:pt x="56" y="436"/>
                  </a:cubicBezTo>
                  <a:lnTo>
                    <a:pt x="2254" y="436"/>
                  </a:lnTo>
                  <a:cubicBezTo>
                    <a:pt x="2282" y="436"/>
                    <a:pt x="2310" y="408"/>
                    <a:pt x="2310" y="381"/>
                  </a:cubicBezTo>
                  <a:lnTo>
                    <a:pt x="2310" y="65"/>
                  </a:lnTo>
                  <a:cubicBezTo>
                    <a:pt x="2310" y="47"/>
                    <a:pt x="2301" y="28"/>
                    <a:pt x="2292" y="19"/>
                  </a:cubicBezTo>
                  <a:cubicBezTo>
                    <a:pt x="2282" y="10"/>
                    <a:pt x="2264" y="0"/>
                    <a:pt x="2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144449" y="3330093"/>
              <a:ext cx="583722" cy="544713"/>
            </a:xfrm>
            <a:custGeom>
              <a:avLst/>
              <a:gdLst/>
              <a:ahLst/>
              <a:cxnLst/>
              <a:rect l="l" t="t" r="r" b="b"/>
              <a:pathLst>
                <a:path w="7422" h="6926" extrusionOk="0">
                  <a:moveTo>
                    <a:pt x="3714" y="0"/>
                  </a:moveTo>
                  <a:cubicBezTo>
                    <a:pt x="2029" y="0"/>
                    <a:pt x="549" y="1227"/>
                    <a:pt x="288" y="2934"/>
                  </a:cubicBezTo>
                  <a:cubicBezTo>
                    <a:pt x="0" y="4827"/>
                    <a:pt x="1299" y="6599"/>
                    <a:pt x="3182" y="6886"/>
                  </a:cubicBezTo>
                  <a:cubicBezTo>
                    <a:pt x="3359" y="6913"/>
                    <a:pt x="3535" y="6926"/>
                    <a:pt x="3708" y="6926"/>
                  </a:cubicBezTo>
                  <a:cubicBezTo>
                    <a:pt x="5393" y="6926"/>
                    <a:pt x="6874" y="5699"/>
                    <a:pt x="7134" y="3992"/>
                  </a:cubicBezTo>
                  <a:cubicBezTo>
                    <a:pt x="7422" y="2099"/>
                    <a:pt x="6123" y="327"/>
                    <a:pt x="4240" y="40"/>
                  </a:cubicBezTo>
                  <a:cubicBezTo>
                    <a:pt x="4063" y="13"/>
                    <a:pt x="3887" y="0"/>
                    <a:pt x="3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1"/>
            <p:cNvSpPr/>
            <p:nvPr/>
          </p:nvSpPr>
          <p:spPr>
            <a:xfrm>
              <a:off x="1151763" y="3325532"/>
              <a:ext cx="569880" cy="554229"/>
            </a:xfrm>
            <a:custGeom>
              <a:avLst/>
              <a:gdLst/>
              <a:ahLst/>
              <a:cxnLst/>
              <a:rect l="l" t="t" r="r" b="b"/>
              <a:pathLst>
                <a:path w="7246" h="7047" extrusionOk="0">
                  <a:moveTo>
                    <a:pt x="3618" y="116"/>
                  </a:moveTo>
                  <a:cubicBezTo>
                    <a:pt x="3785" y="116"/>
                    <a:pt x="3961" y="126"/>
                    <a:pt x="4138" y="154"/>
                  </a:cubicBezTo>
                  <a:cubicBezTo>
                    <a:pt x="5038" y="293"/>
                    <a:pt x="5826" y="775"/>
                    <a:pt x="6364" y="1508"/>
                  </a:cubicBezTo>
                  <a:cubicBezTo>
                    <a:pt x="6902" y="2241"/>
                    <a:pt x="7125" y="3141"/>
                    <a:pt x="6986" y="4040"/>
                  </a:cubicBezTo>
                  <a:cubicBezTo>
                    <a:pt x="6725" y="5720"/>
                    <a:pt x="5271" y="6929"/>
                    <a:pt x="3621" y="6929"/>
                  </a:cubicBezTo>
                  <a:cubicBezTo>
                    <a:pt x="3449" y="6929"/>
                    <a:pt x="3274" y="6916"/>
                    <a:pt x="3099" y="6888"/>
                  </a:cubicBezTo>
                  <a:cubicBezTo>
                    <a:pt x="2199" y="6749"/>
                    <a:pt x="1410" y="6267"/>
                    <a:pt x="872" y="5534"/>
                  </a:cubicBezTo>
                  <a:cubicBezTo>
                    <a:pt x="334" y="4801"/>
                    <a:pt x="112" y="3901"/>
                    <a:pt x="251" y="3002"/>
                  </a:cubicBezTo>
                  <a:cubicBezTo>
                    <a:pt x="510" y="1322"/>
                    <a:pt x="1967" y="116"/>
                    <a:pt x="3618" y="116"/>
                  </a:cubicBezTo>
                  <a:close/>
                  <a:moveTo>
                    <a:pt x="3618" y="1"/>
                  </a:moveTo>
                  <a:cubicBezTo>
                    <a:pt x="1910" y="1"/>
                    <a:pt x="408" y="1252"/>
                    <a:pt x="139" y="2983"/>
                  </a:cubicBezTo>
                  <a:cubicBezTo>
                    <a:pt x="0" y="3920"/>
                    <a:pt x="223" y="4848"/>
                    <a:pt x="780" y="5608"/>
                  </a:cubicBezTo>
                  <a:cubicBezTo>
                    <a:pt x="1336" y="6360"/>
                    <a:pt x="2152" y="6861"/>
                    <a:pt x="3089" y="7000"/>
                  </a:cubicBezTo>
                  <a:cubicBezTo>
                    <a:pt x="3266" y="7028"/>
                    <a:pt x="3442" y="7046"/>
                    <a:pt x="3618" y="7046"/>
                  </a:cubicBezTo>
                  <a:cubicBezTo>
                    <a:pt x="5325" y="7046"/>
                    <a:pt x="6837" y="5794"/>
                    <a:pt x="7097" y="4059"/>
                  </a:cubicBezTo>
                  <a:cubicBezTo>
                    <a:pt x="7245" y="3122"/>
                    <a:pt x="7013" y="2194"/>
                    <a:pt x="6457" y="1434"/>
                  </a:cubicBezTo>
                  <a:cubicBezTo>
                    <a:pt x="5900" y="682"/>
                    <a:pt x="5084" y="181"/>
                    <a:pt x="4156" y="42"/>
                  </a:cubicBezTo>
                  <a:cubicBezTo>
                    <a:pt x="3975" y="14"/>
                    <a:pt x="3795" y="1"/>
                    <a:pt x="3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1"/>
            <p:cNvSpPr/>
            <p:nvPr/>
          </p:nvSpPr>
          <p:spPr>
            <a:xfrm>
              <a:off x="1152471" y="3313892"/>
              <a:ext cx="621708" cy="544949"/>
            </a:xfrm>
            <a:custGeom>
              <a:avLst/>
              <a:gdLst/>
              <a:ahLst/>
              <a:cxnLst/>
              <a:rect l="l" t="t" r="r" b="b"/>
              <a:pathLst>
                <a:path w="7905" h="6929" extrusionOk="0">
                  <a:moveTo>
                    <a:pt x="3948" y="1"/>
                  </a:moveTo>
                  <a:cubicBezTo>
                    <a:pt x="3318" y="1"/>
                    <a:pt x="2680" y="173"/>
                    <a:pt x="2106" y="533"/>
                  </a:cubicBezTo>
                  <a:cubicBezTo>
                    <a:pt x="492" y="1554"/>
                    <a:pt x="1" y="3688"/>
                    <a:pt x="1021" y="5311"/>
                  </a:cubicBezTo>
                  <a:cubicBezTo>
                    <a:pt x="1675" y="6354"/>
                    <a:pt x="2801" y="6929"/>
                    <a:pt x="3955" y="6929"/>
                  </a:cubicBezTo>
                  <a:cubicBezTo>
                    <a:pt x="4586" y="6929"/>
                    <a:pt x="5225" y="6757"/>
                    <a:pt x="5798" y="6396"/>
                  </a:cubicBezTo>
                  <a:cubicBezTo>
                    <a:pt x="7413" y="5376"/>
                    <a:pt x="7904" y="3242"/>
                    <a:pt x="6884" y="1619"/>
                  </a:cubicBezTo>
                  <a:cubicBezTo>
                    <a:pt x="6224" y="575"/>
                    <a:pt x="5099" y="1"/>
                    <a:pt x="39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178739" y="3308938"/>
              <a:ext cx="582306" cy="553993"/>
            </a:xfrm>
            <a:custGeom>
              <a:avLst/>
              <a:gdLst/>
              <a:ahLst/>
              <a:cxnLst/>
              <a:rect l="l" t="t" r="r" b="b"/>
              <a:pathLst>
                <a:path w="7404" h="7044" extrusionOk="0">
                  <a:moveTo>
                    <a:pt x="3628" y="114"/>
                  </a:moveTo>
                  <a:cubicBezTo>
                    <a:pt x="3795" y="114"/>
                    <a:pt x="3971" y="133"/>
                    <a:pt x="4138" y="160"/>
                  </a:cubicBezTo>
                  <a:cubicBezTo>
                    <a:pt x="5993" y="439"/>
                    <a:pt x="7273" y="2183"/>
                    <a:pt x="6995" y="4038"/>
                  </a:cubicBezTo>
                  <a:cubicBezTo>
                    <a:pt x="6735" y="5718"/>
                    <a:pt x="5280" y="6926"/>
                    <a:pt x="3630" y="6926"/>
                  </a:cubicBezTo>
                  <a:cubicBezTo>
                    <a:pt x="3458" y="6926"/>
                    <a:pt x="3284" y="6913"/>
                    <a:pt x="3108" y="6886"/>
                  </a:cubicBezTo>
                  <a:cubicBezTo>
                    <a:pt x="2208" y="6747"/>
                    <a:pt x="1420" y="6274"/>
                    <a:pt x="882" y="5541"/>
                  </a:cubicBezTo>
                  <a:cubicBezTo>
                    <a:pt x="344" y="4808"/>
                    <a:pt x="121" y="3908"/>
                    <a:pt x="260" y="3008"/>
                  </a:cubicBezTo>
                  <a:cubicBezTo>
                    <a:pt x="520" y="1320"/>
                    <a:pt x="1976" y="114"/>
                    <a:pt x="3628" y="114"/>
                  </a:cubicBezTo>
                  <a:close/>
                  <a:moveTo>
                    <a:pt x="3629" y="0"/>
                  </a:moveTo>
                  <a:cubicBezTo>
                    <a:pt x="1917" y="0"/>
                    <a:pt x="410" y="1247"/>
                    <a:pt x="149" y="2990"/>
                  </a:cubicBezTo>
                  <a:cubicBezTo>
                    <a:pt x="1" y="3918"/>
                    <a:pt x="232" y="4845"/>
                    <a:pt x="789" y="5606"/>
                  </a:cubicBezTo>
                  <a:cubicBezTo>
                    <a:pt x="1346" y="6367"/>
                    <a:pt x="2162" y="6858"/>
                    <a:pt x="3090" y="7007"/>
                  </a:cubicBezTo>
                  <a:cubicBezTo>
                    <a:pt x="3275" y="7034"/>
                    <a:pt x="3451" y="7044"/>
                    <a:pt x="3628" y="7044"/>
                  </a:cubicBezTo>
                  <a:cubicBezTo>
                    <a:pt x="5335" y="7044"/>
                    <a:pt x="6837" y="5791"/>
                    <a:pt x="7106" y="4057"/>
                  </a:cubicBezTo>
                  <a:cubicBezTo>
                    <a:pt x="7403" y="2136"/>
                    <a:pt x="6077" y="337"/>
                    <a:pt x="4156" y="40"/>
                  </a:cubicBezTo>
                  <a:cubicBezTo>
                    <a:pt x="3979" y="13"/>
                    <a:pt x="3803" y="0"/>
                    <a:pt x="3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563950" y="3370439"/>
              <a:ext cx="117578" cy="119701"/>
            </a:xfrm>
            <a:custGeom>
              <a:avLst/>
              <a:gdLst/>
              <a:ahLst/>
              <a:cxnLst/>
              <a:rect l="l" t="t" r="r" b="b"/>
              <a:pathLst>
                <a:path w="1495" h="1522" extrusionOk="0">
                  <a:moveTo>
                    <a:pt x="1" y="0"/>
                  </a:moveTo>
                  <a:lnTo>
                    <a:pt x="1494" y="1521"/>
                  </a:lnTo>
                  <a:cubicBezTo>
                    <a:pt x="1197" y="863"/>
                    <a:pt x="678" y="3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555928" y="3363282"/>
              <a:ext cx="132836" cy="133386"/>
            </a:xfrm>
            <a:custGeom>
              <a:avLst/>
              <a:gdLst/>
              <a:ahLst/>
              <a:cxnLst/>
              <a:rect l="l" t="t" r="r" b="b"/>
              <a:pathLst>
                <a:path w="1689" h="1696" extrusionOk="0">
                  <a:moveTo>
                    <a:pt x="104" y="0"/>
                  </a:moveTo>
                  <a:cubicBezTo>
                    <a:pt x="71" y="0"/>
                    <a:pt x="42" y="20"/>
                    <a:pt x="28" y="54"/>
                  </a:cubicBezTo>
                  <a:cubicBezTo>
                    <a:pt x="1" y="100"/>
                    <a:pt x="19" y="147"/>
                    <a:pt x="65" y="175"/>
                  </a:cubicBezTo>
                  <a:cubicBezTo>
                    <a:pt x="715" y="471"/>
                    <a:pt x="1225" y="991"/>
                    <a:pt x="1513" y="1650"/>
                  </a:cubicBezTo>
                  <a:cubicBezTo>
                    <a:pt x="1531" y="1677"/>
                    <a:pt x="1559" y="1696"/>
                    <a:pt x="1596" y="1696"/>
                  </a:cubicBezTo>
                  <a:lnTo>
                    <a:pt x="1633" y="1696"/>
                  </a:lnTo>
                  <a:cubicBezTo>
                    <a:pt x="1670" y="1668"/>
                    <a:pt x="1689" y="1622"/>
                    <a:pt x="1670" y="1575"/>
                  </a:cubicBezTo>
                  <a:cubicBezTo>
                    <a:pt x="1364" y="889"/>
                    <a:pt x="826" y="332"/>
                    <a:pt x="140" y="8"/>
                  </a:cubicBezTo>
                  <a:cubicBezTo>
                    <a:pt x="128" y="3"/>
                    <a:pt x="116" y="0"/>
                    <a:pt x="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990058" y="3317117"/>
              <a:ext cx="47503" cy="47503"/>
            </a:xfrm>
            <a:custGeom>
              <a:avLst/>
              <a:gdLst/>
              <a:ahLst/>
              <a:cxnLst/>
              <a:rect l="l" t="t" r="r" b="b"/>
              <a:pathLst>
                <a:path w="604" h="604" extrusionOk="0">
                  <a:moveTo>
                    <a:pt x="158" y="1"/>
                  </a:moveTo>
                  <a:lnTo>
                    <a:pt x="0" y="437"/>
                  </a:lnTo>
                  <a:lnTo>
                    <a:pt x="436" y="604"/>
                  </a:lnTo>
                  <a:lnTo>
                    <a:pt x="603" y="159"/>
                  </a:ln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277991" y="3581212"/>
              <a:ext cx="151790" cy="76524"/>
            </a:xfrm>
            <a:custGeom>
              <a:avLst/>
              <a:gdLst/>
              <a:ahLst/>
              <a:cxnLst/>
              <a:rect l="l" t="t" r="r" b="b"/>
              <a:pathLst>
                <a:path w="1930" h="973" extrusionOk="0">
                  <a:moveTo>
                    <a:pt x="965" y="1"/>
                  </a:moveTo>
                  <a:cubicBezTo>
                    <a:pt x="427" y="1"/>
                    <a:pt x="0" y="437"/>
                    <a:pt x="0" y="966"/>
                  </a:cubicBezTo>
                  <a:cubicBezTo>
                    <a:pt x="0" y="970"/>
                    <a:pt x="483" y="973"/>
                    <a:pt x="965" y="973"/>
                  </a:cubicBezTo>
                  <a:cubicBezTo>
                    <a:pt x="1447" y="973"/>
                    <a:pt x="1930" y="970"/>
                    <a:pt x="1930" y="966"/>
                  </a:cubicBezTo>
                  <a:cubicBezTo>
                    <a:pt x="1930" y="437"/>
                    <a:pt x="1494"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272879" y="3576887"/>
              <a:ext cx="161306" cy="85411"/>
            </a:xfrm>
            <a:custGeom>
              <a:avLst/>
              <a:gdLst/>
              <a:ahLst/>
              <a:cxnLst/>
              <a:rect l="l" t="t" r="r" b="b"/>
              <a:pathLst>
                <a:path w="2051" h="1086" extrusionOk="0">
                  <a:moveTo>
                    <a:pt x="1030" y="112"/>
                  </a:moveTo>
                  <a:cubicBezTo>
                    <a:pt x="1512" y="112"/>
                    <a:pt x="1902" y="492"/>
                    <a:pt x="1930" y="965"/>
                  </a:cubicBezTo>
                  <a:lnTo>
                    <a:pt x="121" y="965"/>
                  </a:lnTo>
                  <a:cubicBezTo>
                    <a:pt x="149" y="492"/>
                    <a:pt x="548" y="112"/>
                    <a:pt x="1030" y="112"/>
                  </a:cubicBezTo>
                  <a:close/>
                  <a:moveTo>
                    <a:pt x="1030" y="0"/>
                  </a:moveTo>
                  <a:cubicBezTo>
                    <a:pt x="464" y="0"/>
                    <a:pt x="0" y="455"/>
                    <a:pt x="0" y="1021"/>
                  </a:cubicBezTo>
                  <a:cubicBezTo>
                    <a:pt x="0" y="1076"/>
                    <a:pt x="0" y="1076"/>
                    <a:pt x="408" y="1086"/>
                  </a:cubicBezTo>
                  <a:lnTo>
                    <a:pt x="1132" y="1086"/>
                  </a:lnTo>
                  <a:cubicBezTo>
                    <a:pt x="2050" y="1086"/>
                    <a:pt x="2050" y="1086"/>
                    <a:pt x="2050" y="1021"/>
                  </a:cubicBezTo>
                  <a:cubicBezTo>
                    <a:pt x="2050" y="455"/>
                    <a:pt x="1587" y="0"/>
                    <a:pt x="1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310787" y="3484241"/>
              <a:ext cx="86198" cy="86905"/>
            </a:xfrm>
            <a:custGeom>
              <a:avLst/>
              <a:gdLst/>
              <a:ahLst/>
              <a:cxnLst/>
              <a:rect l="l" t="t" r="r" b="b"/>
              <a:pathLst>
                <a:path w="1096" h="1105" extrusionOk="0">
                  <a:moveTo>
                    <a:pt x="548" y="0"/>
                  </a:moveTo>
                  <a:cubicBezTo>
                    <a:pt x="251" y="0"/>
                    <a:pt x="1" y="251"/>
                    <a:pt x="1" y="548"/>
                  </a:cubicBezTo>
                  <a:cubicBezTo>
                    <a:pt x="1" y="854"/>
                    <a:pt x="251" y="1104"/>
                    <a:pt x="548" y="1104"/>
                  </a:cubicBezTo>
                  <a:cubicBezTo>
                    <a:pt x="854" y="1104"/>
                    <a:pt x="1095" y="854"/>
                    <a:pt x="1095" y="548"/>
                  </a:cubicBezTo>
                  <a:cubicBezTo>
                    <a:pt x="1095"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306383" y="3479837"/>
              <a:ext cx="95714" cy="95635"/>
            </a:xfrm>
            <a:custGeom>
              <a:avLst/>
              <a:gdLst/>
              <a:ahLst/>
              <a:cxnLst/>
              <a:rect l="l" t="t" r="r" b="b"/>
              <a:pathLst>
                <a:path w="1217" h="1216" extrusionOk="0">
                  <a:moveTo>
                    <a:pt x="604" y="121"/>
                  </a:moveTo>
                  <a:cubicBezTo>
                    <a:pt x="882" y="121"/>
                    <a:pt x="1096" y="334"/>
                    <a:pt x="1096" y="604"/>
                  </a:cubicBezTo>
                  <a:cubicBezTo>
                    <a:pt x="1096" y="882"/>
                    <a:pt x="882" y="1095"/>
                    <a:pt x="604" y="1095"/>
                  </a:cubicBezTo>
                  <a:cubicBezTo>
                    <a:pt x="335" y="1095"/>
                    <a:pt x="122" y="882"/>
                    <a:pt x="122" y="604"/>
                  </a:cubicBezTo>
                  <a:cubicBezTo>
                    <a:pt x="122" y="334"/>
                    <a:pt x="335" y="121"/>
                    <a:pt x="604" y="121"/>
                  </a:cubicBezTo>
                  <a:close/>
                  <a:moveTo>
                    <a:pt x="604" y="1"/>
                  </a:moveTo>
                  <a:cubicBezTo>
                    <a:pt x="270" y="1"/>
                    <a:pt x="1" y="279"/>
                    <a:pt x="1" y="613"/>
                  </a:cubicBezTo>
                  <a:cubicBezTo>
                    <a:pt x="1" y="947"/>
                    <a:pt x="270" y="1216"/>
                    <a:pt x="604" y="1216"/>
                  </a:cubicBezTo>
                  <a:cubicBezTo>
                    <a:pt x="938" y="1216"/>
                    <a:pt x="1216" y="947"/>
                    <a:pt x="1216" y="613"/>
                  </a:cubicBezTo>
                  <a:cubicBezTo>
                    <a:pt x="1216" y="279"/>
                    <a:pt x="938" y="1"/>
                    <a:pt x="6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1"/>
            <p:cNvSpPr/>
            <p:nvPr/>
          </p:nvSpPr>
          <p:spPr>
            <a:xfrm>
              <a:off x="1499775" y="3581212"/>
              <a:ext cx="152576" cy="76524"/>
            </a:xfrm>
            <a:custGeom>
              <a:avLst/>
              <a:gdLst/>
              <a:ahLst/>
              <a:cxnLst/>
              <a:rect l="l" t="t" r="r" b="b"/>
              <a:pathLst>
                <a:path w="1940" h="973" extrusionOk="0">
                  <a:moveTo>
                    <a:pt x="965" y="1"/>
                  </a:moveTo>
                  <a:cubicBezTo>
                    <a:pt x="436" y="1"/>
                    <a:pt x="0" y="437"/>
                    <a:pt x="0" y="966"/>
                  </a:cubicBezTo>
                  <a:cubicBezTo>
                    <a:pt x="0" y="970"/>
                    <a:pt x="485" y="973"/>
                    <a:pt x="970" y="973"/>
                  </a:cubicBezTo>
                  <a:cubicBezTo>
                    <a:pt x="1454" y="973"/>
                    <a:pt x="1939" y="970"/>
                    <a:pt x="1939" y="966"/>
                  </a:cubicBezTo>
                  <a:cubicBezTo>
                    <a:pt x="1939" y="437"/>
                    <a:pt x="1503"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1"/>
            <p:cNvSpPr/>
            <p:nvPr/>
          </p:nvSpPr>
          <p:spPr>
            <a:xfrm>
              <a:off x="1495370" y="3576887"/>
              <a:ext cx="161306" cy="85411"/>
            </a:xfrm>
            <a:custGeom>
              <a:avLst/>
              <a:gdLst/>
              <a:ahLst/>
              <a:cxnLst/>
              <a:rect l="l" t="t" r="r" b="b"/>
              <a:pathLst>
                <a:path w="2051" h="1086" extrusionOk="0">
                  <a:moveTo>
                    <a:pt x="1030" y="112"/>
                  </a:moveTo>
                  <a:cubicBezTo>
                    <a:pt x="1503" y="112"/>
                    <a:pt x="1902" y="492"/>
                    <a:pt x="1930" y="965"/>
                  </a:cubicBezTo>
                  <a:lnTo>
                    <a:pt x="121" y="965"/>
                  </a:lnTo>
                  <a:cubicBezTo>
                    <a:pt x="149" y="492"/>
                    <a:pt x="548" y="112"/>
                    <a:pt x="1030" y="112"/>
                  </a:cubicBezTo>
                  <a:close/>
                  <a:moveTo>
                    <a:pt x="1021" y="0"/>
                  </a:moveTo>
                  <a:cubicBezTo>
                    <a:pt x="464" y="0"/>
                    <a:pt x="1" y="455"/>
                    <a:pt x="1" y="1021"/>
                  </a:cubicBezTo>
                  <a:cubicBezTo>
                    <a:pt x="1" y="1076"/>
                    <a:pt x="1" y="1076"/>
                    <a:pt x="399" y="1086"/>
                  </a:cubicBezTo>
                  <a:lnTo>
                    <a:pt x="1132" y="1086"/>
                  </a:lnTo>
                  <a:cubicBezTo>
                    <a:pt x="2051" y="1086"/>
                    <a:pt x="2051" y="1086"/>
                    <a:pt x="2051" y="1021"/>
                  </a:cubicBezTo>
                  <a:cubicBezTo>
                    <a:pt x="2051" y="455"/>
                    <a:pt x="1587" y="0"/>
                    <a:pt x="10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533278" y="3484241"/>
              <a:ext cx="86198" cy="86905"/>
            </a:xfrm>
            <a:custGeom>
              <a:avLst/>
              <a:gdLst/>
              <a:ahLst/>
              <a:cxnLst/>
              <a:rect l="l" t="t" r="r" b="b"/>
              <a:pathLst>
                <a:path w="1096" h="1105" extrusionOk="0">
                  <a:moveTo>
                    <a:pt x="548" y="0"/>
                  </a:moveTo>
                  <a:cubicBezTo>
                    <a:pt x="251" y="0"/>
                    <a:pt x="1" y="251"/>
                    <a:pt x="1" y="557"/>
                  </a:cubicBezTo>
                  <a:cubicBezTo>
                    <a:pt x="1" y="854"/>
                    <a:pt x="242" y="1104"/>
                    <a:pt x="548" y="1104"/>
                  </a:cubicBezTo>
                  <a:cubicBezTo>
                    <a:pt x="854" y="1104"/>
                    <a:pt x="1096" y="854"/>
                    <a:pt x="1096" y="557"/>
                  </a:cubicBezTo>
                  <a:cubicBezTo>
                    <a:pt x="1096" y="251"/>
                    <a:pt x="854" y="0"/>
                    <a:pt x="5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528952" y="3479837"/>
              <a:ext cx="95635" cy="95635"/>
            </a:xfrm>
            <a:custGeom>
              <a:avLst/>
              <a:gdLst/>
              <a:ahLst/>
              <a:cxnLst/>
              <a:rect l="l" t="t" r="r" b="b"/>
              <a:pathLst>
                <a:path w="1216" h="1216" extrusionOk="0">
                  <a:moveTo>
                    <a:pt x="603" y="121"/>
                  </a:moveTo>
                  <a:cubicBezTo>
                    <a:pt x="872" y="121"/>
                    <a:pt x="1095" y="334"/>
                    <a:pt x="1095" y="604"/>
                  </a:cubicBezTo>
                  <a:cubicBezTo>
                    <a:pt x="1095" y="882"/>
                    <a:pt x="872" y="1095"/>
                    <a:pt x="603" y="1095"/>
                  </a:cubicBezTo>
                  <a:cubicBezTo>
                    <a:pt x="334" y="1095"/>
                    <a:pt x="112" y="882"/>
                    <a:pt x="112" y="604"/>
                  </a:cubicBezTo>
                  <a:cubicBezTo>
                    <a:pt x="112" y="334"/>
                    <a:pt x="334" y="121"/>
                    <a:pt x="603" y="121"/>
                  </a:cubicBezTo>
                  <a:close/>
                  <a:moveTo>
                    <a:pt x="603" y="1"/>
                  </a:moveTo>
                  <a:cubicBezTo>
                    <a:pt x="269" y="1"/>
                    <a:pt x="0" y="279"/>
                    <a:pt x="0" y="613"/>
                  </a:cubicBezTo>
                  <a:cubicBezTo>
                    <a:pt x="0" y="947"/>
                    <a:pt x="269" y="1216"/>
                    <a:pt x="603" y="1216"/>
                  </a:cubicBezTo>
                  <a:cubicBezTo>
                    <a:pt x="937" y="1216"/>
                    <a:pt x="1216" y="947"/>
                    <a:pt x="1216" y="613"/>
                  </a:cubicBezTo>
                  <a:cubicBezTo>
                    <a:pt x="1216" y="279"/>
                    <a:pt x="93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374962" y="3594346"/>
              <a:ext cx="172317" cy="86512"/>
            </a:xfrm>
            <a:custGeom>
              <a:avLst/>
              <a:gdLst/>
              <a:ahLst/>
              <a:cxnLst/>
              <a:rect l="l" t="t" r="r" b="b"/>
              <a:pathLst>
                <a:path w="2191" h="1100" extrusionOk="0">
                  <a:moveTo>
                    <a:pt x="1096" y="1"/>
                  </a:moveTo>
                  <a:cubicBezTo>
                    <a:pt x="493" y="1"/>
                    <a:pt x="1" y="493"/>
                    <a:pt x="1" y="1096"/>
                  </a:cubicBezTo>
                  <a:cubicBezTo>
                    <a:pt x="1" y="1096"/>
                    <a:pt x="974" y="1100"/>
                    <a:pt x="1623" y="1100"/>
                  </a:cubicBezTo>
                  <a:cubicBezTo>
                    <a:pt x="1947" y="1100"/>
                    <a:pt x="2190" y="1099"/>
                    <a:pt x="2190" y="1096"/>
                  </a:cubicBezTo>
                  <a:cubicBezTo>
                    <a:pt x="2190" y="493"/>
                    <a:pt x="1699" y="1"/>
                    <a:pt x="1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370637" y="3590021"/>
              <a:ext cx="180968" cy="95635"/>
            </a:xfrm>
            <a:custGeom>
              <a:avLst/>
              <a:gdLst/>
              <a:ahLst/>
              <a:cxnLst/>
              <a:rect l="l" t="t" r="r" b="b"/>
              <a:pathLst>
                <a:path w="2301" h="1216" extrusionOk="0">
                  <a:moveTo>
                    <a:pt x="1151" y="112"/>
                  </a:moveTo>
                  <a:cubicBezTo>
                    <a:pt x="1707" y="112"/>
                    <a:pt x="2162" y="548"/>
                    <a:pt x="2190" y="1095"/>
                  </a:cubicBezTo>
                  <a:lnTo>
                    <a:pt x="112" y="1095"/>
                  </a:lnTo>
                  <a:cubicBezTo>
                    <a:pt x="139" y="548"/>
                    <a:pt x="594" y="112"/>
                    <a:pt x="1151" y="112"/>
                  </a:cubicBezTo>
                  <a:close/>
                  <a:moveTo>
                    <a:pt x="1151" y="0"/>
                  </a:moveTo>
                  <a:cubicBezTo>
                    <a:pt x="510" y="0"/>
                    <a:pt x="0" y="511"/>
                    <a:pt x="0" y="1151"/>
                  </a:cubicBezTo>
                  <a:cubicBezTo>
                    <a:pt x="0" y="1206"/>
                    <a:pt x="0" y="1206"/>
                    <a:pt x="446" y="1216"/>
                  </a:cubicBezTo>
                  <a:lnTo>
                    <a:pt x="1271" y="1216"/>
                  </a:lnTo>
                  <a:cubicBezTo>
                    <a:pt x="2301" y="1216"/>
                    <a:pt x="2301" y="1216"/>
                    <a:pt x="2301" y="1151"/>
                  </a:cubicBezTo>
                  <a:cubicBezTo>
                    <a:pt x="2301" y="511"/>
                    <a:pt x="1791" y="0"/>
                    <a:pt x="1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2949" y="3484241"/>
              <a:ext cx="97837" cy="98545"/>
            </a:xfrm>
            <a:custGeom>
              <a:avLst/>
              <a:gdLst/>
              <a:ahLst/>
              <a:cxnLst/>
              <a:rect l="l" t="t" r="r" b="b"/>
              <a:pathLst>
                <a:path w="1244" h="1253" extrusionOk="0">
                  <a:moveTo>
                    <a:pt x="622" y="0"/>
                  </a:moveTo>
                  <a:cubicBezTo>
                    <a:pt x="279" y="0"/>
                    <a:pt x="0" y="278"/>
                    <a:pt x="0" y="622"/>
                  </a:cubicBezTo>
                  <a:cubicBezTo>
                    <a:pt x="0" y="974"/>
                    <a:pt x="279" y="1253"/>
                    <a:pt x="622" y="1253"/>
                  </a:cubicBezTo>
                  <a:cubicBezTo>
                    <a:pt x="965" y="1253"/>
                    <a:pt x="1243" y="974"/>
                    <a:pt x="1243" y="622"/>
                  </a:cubicBezTo>
                  <a:cubicBezTo>
                    <a:pt x="1243" y="278"/>
                    <a:pt x="965"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07837" y="3479837"/>
              <a:ext cx="107354" cy="107354"/>
            </a:xfrm>
            <a:custGeom>
              <a:avLst/>
              <a:gdLst/>
              <a:ahLst/>
              <a:cxnLst/>
              <a:rect l="l" t="t" r="r" b="b"/>
              <a:pathLst>
                <a:path w="1365" h="1365" extrusionOk="0">
                  <a:moveTo>
                    <a:pt x="687" y="121"/>
                  </a:moveTo>
                  <a:cubicBezTo>
                    <a:pt x="993" y="121"/>
                    <a:pt x="1253" y="372"/>
                    <a:pt x="1253" y="678"/>
                  </a:cubicBezTo>
                  <a:cubicBezTo>
                    <a:pt x="1253" y="993"/>
                    <a:pt x="993" y="1244"/>
                    <a:pt x="687" y="1244"/>
                  </a:cubicBezTo>
                  <a:cubicBezTo>
                    <a:pt x="371" y="1244"/>
                    <a:pt x="121" y="993"/>
                    <a:pt x="121" y="678"/>
                  </a:cubicBezTo>
                  <a:cubicBezTo>
                    <a:pt x="121" y="372"/>
                    <a:pt x="371" y="121"/>
                    <a:pt x="687" y="121"/>
                  </a:cubicBezTo>
                  <a:close/>
                  <a:moveTo>
                    <a:pt x="687" y="1"/>
                  </a:moveTo>
                  <a:cubicBezTo>
                    <a:pt x="307" y="1"/>
                    <a:pt x="0" y="307"/>
                    <a:pt x="0" y="678"/>
                  </a:cubicBezTo>
                  <a:cubicBezTo>
                    <a:pt x="0" y="1058"/>
                    <a:pt x="307" y="1364"/>
                    <a:pt x="687" y="1364"/>
                  </a:cubicBezTo>
                  <a:cubicBezTo>
                    <a:pt x="1058" y="1364"/>
                    <a:pt x="1364" y="1058"/>
                    <a:pt x="1364" y="678"/>
                  </a:cubicBezTo>
                  <a:cubicBezTo>
                    <a:pt x="1364" y="307"/>
                    <a:pt x="1058"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985653" y="3311847"/>
              <a:ext cx="57019" cy="56469"/>
            </a:xfrm>
            <a:custGeom>
              <a:avLst/>
              <a:gdLst/>
              <a:ahLst/>
              <a:cxnLst/>
              <a:rect l="l" t="t" r="r" b="b"/>
              <a:pathLst>
                <a:path w="725" h="718" extrusionOk="0">
                  <a:moveTo>
                    <a:pt x="251" y="133"/>
                  </a:moveTo>
                  <a:lnTo>
                    <a:pt x="585" y="253"/>
                  </a:lnTo>
                  <a:lnTo>
                    <a:pt x="464" y="587"/>
                  </a:lnTo>
                  <a:lnTo>
                    <a:pt x="130" y="467"/>
                  </a:lnTo>
                  <a:lnTo>
                    <a:pt x="251" y="133"/>
                  </a:lnTo>
                  <a:close/>
                  <a:moveTo>
                    <a:pt x="223" y="0"/>
                  </a:moveTo>
                  <a:cubicBezTo>
                    <a:pt x="195" y="0"/>
                    <a:pt x="175" y="17"/>
                    <a:pt x="168" y="40"/>
                  </a:cubicBezTo>
                  <a:lnTo>
                    <a:pt x="1" y="485"/>
                  </a:lnTo>
                  <a:cubicBezTo>
                    <a:pt x="1" y="495"/>
                    <a:pt x="1" y="513"/>
                    <a:pt x="1" y="522"/>
                  </a:cubicBezTo>
                  <a:cubicBezTo>
                    <a:pt x="10" y="541"/>
                    <a:pt x="19" y="550"/>
                    <a:pt x="38" y="559"/>
                  </a:cubicBezTo>
                  <a:lnTo>
                    <a:pt x="483" y="717"/>
                  </a:lnTo>
                  <a:lnTo>
                    <a:pt x="501" y="717"/>
                  </a:lnTo>
                  <a:cubicBezTo>
                    <a:pt x="520" y="717"/>
                    <a:pt x="548" y="708"/>
                    <a:pt x="557" y="680"/>
                  </a:cubicBezTo>
                  <a:lnTo>
                    <a:pt x="715" y="235"/>
                  </a:lnTo>
                  <a:cubicBezTo>
                    <a:pt x="724" y="207"/>
                    <a:pt x="715" y="179"/>
                    <a:pt x="678" y="161"/>
                  </a:cubicBezTo>
                  <a:lnTo>
                    <a:pt x="242" y="3"/>
                  </a:lnTo>
                  <a:cubicBezTo>
                    <a:pt x="235" y="1"/>
                    <a:pt x="229" y="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707716" y="3340239"/>
              <a:ext cx="302085" cy="134566"/>
            </a:xfrm>
            <a:custGeom>
              <a:avLst/>
              <a:gdLst/>
              <a:ahLst/>
              <a:cxnLst/>
              <a:rect l="l" t="t" r="r" b="b"/>
              <a:pathLst>
                <a:path w="3841" h="1711" extrusionOk="0">
                  <a:moveTo>
                    <a:pt x="3769" y="0"/>
                  </a:moveTo>
                  <a:cubicBezTo>
                    <a:pt x="3762" y="0"/>
                    <a:pt x="3754" y="1"/>
                    <a:pt x="3748" y="4"/>
                  </a:cubicBezTo>
                  <a:lnTo>
                    <a:pt x="37" y="1599"/>
                  </a:lnTo>
                  <a:cubicBezTo>
                    <a:pt x="9" y="1618"/>
                    <a:pt x="0" y="1655"/>
                    <a:pt x="9" y="1683"/>
                  </a:cubicBezTo>
                  <a:cubicBezTo>
                    <a:pt x="19" y="1701"/>
                    <a:pt x="37" y="1711"/>
                    <a:pt x="65" y="1711"/>
                  </a:cubicBezTo>
                  <a:lnTo>
                    <a:pt x="84" y="1711"/>
                  </a:lnTo>
                  <a:lnTo>
                    <a:pt x="3794" y="115"/>
                  </a:lnTo>
                  <a:cubicBezTo>
                    <a:pt x="3822" y="106"/>
                    <a:pt x="3841" y="69"/>
                    <a:pt x="3822" y="41"/>
                  </a:cubicBezTo>
                  <a:cubicBezTo>
                    <a:pt x="3815" y="12"/>
                    <a:pt x="3792"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02E94D4-F98B-2084-30FF-304759EDD53D}"/>
              </a:ext>
            </a:extLst>
          </p:cNvPr>
          <p:cNvSpPr>
            <a:spLocks noGrp="1"/>
          </p:cNvSpPr>
          <p:nvPr>
            <p:ph type="title"/>
          </p:nvPr>
        </p:nvSpPr>
        <p:spPr/>
        <p:txBody>
          <a:bodyPr/>
          <a:lstStyle/>
          <a:p>
            <a:r>
              <a:rPr lang="en-GB"/>
              <a:t>Observation and Result</a:t>
            </a:r>
            <a:endParaRPr lang="en-US"/>
          </a:p>
        </p:txBody>
      </p:sp>
      <p:grpSp>
        <p:nvGrpSpPr>
          <p:cNvPr id="15" name="Google Shape;1598;p30">
            <a:extLst>
              <a:ext uri="{FF2B5EF4-FFF2-40B4-BE49-F238E27FC236}">
                <a16:creationId xmlns:a16="http://schemas.microsoft.com/office/drawing/2014/main" id="{33F394A9-2F98-568D-E8D5-DD3FA00DA244}"/>
              </a:ext>
            </a:extLst>
          </p:cNvPr>
          <p:cNvGrpSpPr/>
          <p:nvPr/>
        </p:nvGrpSpPr>
        <p:grpSpPr>
          <a:xfrm>
            <a:off x="7814889" y="900913"/>
            <a:ext cx="887675" cy="801288"/>
            <a:chOff x="6544194" y="2365864"/>
            <a:chExt cx="529544" cy="478038"/>
          </a:xfrm>
        </p:grpSpPr>
        <p:sp>
          <p:nvSpPr>
            <p:cNvPr id="3" name="Google Shape;1599;p30">
              <a:extLst>
                <a:ext uri="{FF2B5EF4-FFF2-40B4-BE49-F238E27FC236}">
                  <a16:creationId xmlns:a16="http://schemas.microsoft.com/office/drawing/2014/main" id="{45C3950D-5B6D-3140-F5CD-157B848B3676}"/>
                </a:ext>
              </a:extLst>
            </p:cNvPr>
            <p:cNvSpPr/>
            <p:nvPr/>
          </p:nvSpPr>
          <p:spPr>
            <a:xfrm>
              <a:off x="6546068" y="2488273"/>
              <a:ext cx="190780" cy="188197"/>
            </a:xfrm>
            <a:custGeom>
              <a:avLst/>
              <a:gdLst/>
              <a:ahLst/>
              <a:cxnLst/>
              <a:rect l="l" t="t" r="r" b="b"/>
              <a:pathLst>
                <a:path w="3767" h="3716" extrusionOk="0">
                  <a:moveTo>
                    <a:pt x="1887" y="845"/>
                  </a:moveTo>
                  <a:cubicBezTo>
                    <a:pt x="2071" y="845"/>
                    <a:pt x="2257" y="896"/>
                    <a:pt x="2422" y="1001"/>
                  </a:cubicBezTo>
                  <a:cubicBezTo>
                    <a:pt x="2895" y="1307"/>
                    <a:pt x="3034" y="1929"/>
                    <a:pt x="2737" y="2402"/>
                  </a:cubicBezTo>
                  <a:cubicBezTo>
                    <a:pt x="2541" y="2705"/>
                    <a:pt x="2216" y="2871"/>
                    <a:pt x="1883" y="2871"/>
                  </a:cubicBezTo>
                  <a:cubicBezTo>
                    <a:pt x="1696" y="2871"/>
                    <a:pt x="1507" y="2818"/>
                    <a:pt x="1336" y="2708"/>
                  </a:cubicBezTo>
                  <a:cubicBezTo>
                    <a:pt x="863" y="2411"/>
                    <a:pt x="724" y="1780"/>
                    <a:pt x="1030" y="1317"/>
                  </a:cubicBezTo>
                  <a:cubicBezTo>
                    <a:pt x="1222" y="1012"/>
                    <a:pt x="1552" y="845"/>
                    <a:pt x="1887" y="845"/>
                  </a:cubicBezTo>
                  <a:close/>
                  <a:moveTo>
                    <a:pt x="1535" y="0"/>
                  </a:moveTo>
                  <a:cubicBezTo>
                    <a:pt x="1515" y="0"/>
                    <a:pt x="1495" y="3"/>
                    <a:pt x="1476" y="9"/>
                  </a:cubicBezTo>
                  <a:cubicBezTo>
                    <a:pt x="1336" y="36"/>
                    <a:pt x="1253" y="166"/>
                    <a:pt x="1281" y="305"/>
                  </a:cubicBezTo>
                  <a:lnTo>
                    <a:pt x="1346" y="565"/>
                  </a:lnTo>
                  <a:cubicBezTo>
                    <a:pt x="1160" y="639"/>
                    <a:pt x="993" y="760"/>
                    <a:pt x="854" y="908"/>
                  </a:cubicBezTo>
                  <a:lnTo>
                    <a:pt x="622" y="760"/>
                  </a:lnTo>
                  <a:cubicBezTo>
                    <a:pt x="583" y="734"/>
                    <a:pt x="537" y="721"/>
                    <a:pt x="492" y="721"/>
                  </a:cubicBezTo>
                  <a:cubicBezTo>
                    <a:pt x="410" y="721"/>
                    <a:pt x="327" y="762"/>
                    <a:pt x="279" y="834"/>
                  </a:cubicBezTo>
                  <a:cubicBezTo>
                    <a:pt x="205" y="955"/>
                    <a:pt x="242" y="1103"/>
                    <a:pt x="362" y="1177"/>
                  </a:cubicBezTo>
                  <a:lnTo>
                    <a:pt x="585" y="1326"/>
                  </a:lnTo>
                  <a:cubicBezTo>
                    <a:pt x="511" y="1511"/>
                    <a:pt x="474" y="1716"/>
                    <a:pt x="483" y="1910"/>
                  </a:cubicBezTo>
                  <a:lnTo>
                    <a:pt x="214" y="1966"/>
                  </a:lnTo>
                  <a:cubicBezTo>
                    <a:pt x="84" y="2003"/>
                    <a:pt x="1" y="2133"/>
                    <a:pt x="28" y="2263"/>
                  </a:cubicBezTo>
                  <a:cubicBezTo>
                    <a:pt x="53" y="2384"/>
                    <a:pt x="161" y="2463"/>
                    <a:pt x="275" y="2463"/>
                  </a:cubicBezTo>
                  <a:cubicBezTo>
                    <a:pt x="292" y="2463"/>
                    <a:pt x="309" y="2461"/>
                    <a:pt x="325" y="2458"/>
                  </a:cubicBezTo>
                  <a:lnTo>
                    <a:pt x="594" y="2402"/>
                  </a:lnTo>
                  <a:cubicBezTo>
                    <a:pt x="669" y="2578"/>
                    <a:pt x="780" y="2745"/>
                    <a:pt x="928" y="2884"/>
                  </a:cubicBezTo>
                  <a:lnTo>
                    <a:pt x="789" y="3116"/>
                  </a:lnTo>
                  <a:cubicBezTo>
                    <a:pt x="715" y="3228"/>
                    <a:pt x="743" y="3385"/>
                    <a:pt x="863" y="3460"/>
                  </a:cubicBezTo>
                  <a:cubicBezTo>
                    <a:pt x="903" y="3486"/>
                    <a:pt x="948" y="3498"/>
                    <a:pt x="993" y="3498"/>
                  </a:cubicBezTo>
                  <a:cubicBezTo>
                    <a:pt x="1076" y="3498"/>
                    <a:pt x="1159" y="3457"/>
                    <a:pt x="1207" y="3385"/>
                  </a:cubicBezTo>
                  <a:lnTo>
                    <a:pt x="1346" y="3153"/>
                  </a:lnTo>
                  <a:cubicBezTo>
                    <a:pt x="1521" y="3220"/>
                    <a:pt x="1696" y="3257"/>
                    <a:pt x="1878" y="3257"/>
                  </a:cubicBezTo>
                  <a:cubicBezTo>
                    <a:pt x="1898" y="3257"/>
                    <a:pt x="1919" y="3256"/>
                    <a:pt x="1939" y="3255"/>
                  </a:cubicBezTo>
                  <a:lnTo>
                    <a:pt x="1995" y="3524"/>
                  </a:lnTo>
                  <a:cubicBezTo>
                    <a:pt x="2019" y="3637"/>
                    <a:pt x="2121" y="3715"/>
                    <a:pt x="2238" y="3715"/>
                  </a:cubicBezTo>
                  <a:cubicBezTo>
                    <a:pt x="2256" y="3715"/>
                    <a:pt x="2274" y="3714"/>
                    <a:pt x="2292" y="3710"/>
                  </a:cubicBezTo>
                  <a:cubicBezTo>
                    <a:pt x="2422" y="3682"/>
                    <a:pt x="2505" y="3552"/>
                    <a:pt x="2477" y="3413"/>
                  </a:cubicBezTo>
                  <a:lnTo>
                    <a:pt x="2422" y="3153"/>
                  </a:lnTo>
                  <a:cubicBezTo>
                    <a:pt x="2607" y="3070"/>
                    <a:pt x="2774" y="2959"/>
                    <a:pt x="2904" y="2810"/>
                  </a:cubicBezTo>
                  <a:lnTo>
                    <a:pt x="3136" y="2959"/>
                  </a:lnTo>
                  <a:cubicBezTo>
                    <a:pt x="3178" y="2981"/>
                    <a:pt x="3224" y="2993"/>
                    <a:pt x="3269" y="2993"/>
                  </a:cubicBezTo>
                  <a:cubicBezTo>
                    <a:pt x="3352" y="2993"/>
                    <a:pt x="3431" y="2953"/>
                    <a:pt x="3479" y="2875"/>
                  </a:cubicBezTo>
                  <a:cubicBezTo>
                    <a:pt x="3554" y="2764"/>
                    <a:pt x="3516" y="2615"/>
                    <a:pt x="3405" y="2541"/>
                  </a:cubicBezTo>
                  <a:lnTo>
                    <a:pt x="3173" y="2393"/>
                  </a:lnTo>
                  <a:cubicBezTo>
                    <a:pt x="3257" y="2198"/>
                    <a:pt x="3285" y="2003"/>
                    <a:pt x="3285" y="1808"/>
                  </a:cubicBezTo>
                  <a:lnTo>
                    <a:pt x="3544" y="1743"/>
                  </a:lnTo>
                  <a:cubicBezTo>
                    <a:pt x="3683" y="1716"/>
                    <a:pt x="3767" y="1586"/>
                    <a:pt x="3730" y="1446"/>
                  </a:cubicBezTo>
                  <a:cubicBezTo>
                    <a:pt x="3706" y="1334"/>
                    <a:pt x="3604" y="1256"/>
                    <a:pt x="3487" y="1256"/>
                  </a:cubicBezTo>
                  <a:cubicBezTo>
                    <a:pt x="3469" y="1256"/>
                    <a:pt x="3451" y="1257"/>
                    <a:pt x="3433" y="1261"/>
                  </a:cubicBezTo>
                  <a:lnTo>
                    <a:pt x="3173" y="1317"/>
                  </a:lnTo>
                  <a:cubicBezTo>
                    <a:pt x="3099" y="1140"/>
                    <a:pt x="2978" y="973"/>
                    <a:pt x="2830" y="834"/>
                  </a:cubicBezTo>
                  <a:lnTo>
                    <a:pt x="2978" y="602"/>
                  </a:lnTo>
                  <a:cubicBezTo>
                    <a:pt x="3053" y="491"/>
                    <a:pt x="3016" y="333"/>
                    <a:pt x="2904" y="259"/>
                  </a:cubicBezTo>
                  <a:cubicBezTo>
                    <a:pt x="2861" y="233"/>
                    <a:pt x="2815" y="220"/>
                    <a:pt x="2770" y="220"/>
                  </a:cubicBezTo>
                  <a:cubicBezTo>
                    <a:pt x="2688" y="220"/>
                    <a:pt x="2609" y="261"/>
                    <a:pt x="2561" y="333"/>
                  </a:cubicBezTo>
                  <a:lnTo>
                    <a:pt x="2413" y="565"/>
                  </a:lnTo>
                  <a:cubicBezTo>
                    <a:pt x="2250" y="492"/>
                    <a:pt x="2072" y="461"/>
                    <a:pt x="1899" y="461"/>
                  </a:cubicBezTo>
                  <a:cubicBezTo>
                    <a:pt x="1876" y="461"/>
                    <a:pt x="1852" y="462"/>
                    <a:pt x="1828" y="463"/>
                  </a:cubicBezTo>
                  <a:lnTo>
                    <a:pt x="1772" y="194"/>
                  </a:lnTo>
                  <a:cubicBezTo>
                    <a:pt x="1749" y="84"/>
                    <a:pt x="1645" y="0"/>
                    <a:pt x="1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00;p30">
              <a:extLst>
                <a:ext uri="{FF2B5EF4-FFF2-40B4-BE49-F238E27FC236}">
                  <a16:creationId xmlns:a16="http://schemas.microsoft.com/office/drawing/2014/main" id="{64AAFB48-D7F9-456A-CD5D-DF626620F1EC}"/>
                </a:ext>
              </a:extLst>
            </p:cNvPr>
            <p:cNvSpPr/>
            <p:nvPr/>
          </p:nvSpPr>
          <p:spPr>
            <a:xfrm>
              <a:off x="6544194" y="2485487"/>
              <a:ext cx="195490" cy="193515"/>
            </a:xfrm>
            <a:custGeom>
              <a:avLst/>
              <a:gdLst/>
              <a:ahLst/>
              <a:cxnLst/>
              <a:rect l="l" t="t" r="r" b="b"/>
              <a:pathLst>
                <a:path w="3860" h="3821" extrusionOk="0">
                  <a:moveTo>
                    <a:pt x="1921" y="954"/>
                  </a:moveTo>
                  <a:cubicBezTo>
                    <a:pt x="2106" y="954"/>
                    <a:pt x="2283" y="1001"/>
                    <a:pt x="2431" y="1103"/>
                  </a:cubicBezTo>
                  <a:cubicBezTo>
                    <a:pt x="2654" y="1242"/>
                    <a:pt x="2802" y="1455"/>
                    <a:pt x="2858" y="1706"/>
                  </a:cubicBezTo>
                  <a:cubicBezTo>
                    <a:pt x="2913" y="1956"/>
                    <a:pt x="2867" y="2216"/>
                    <a:pt x="2728" y="2429"/>
                  </a:cubicBezTo>
                  <a:cubicBezTo>
                    <a:pt x="2542" y="2716"/>
                    <a:pt x="2230" y="2872"/>
                    <a:pt x="1912" y="2872"/>
                  </a:cubicBezTo>
                  <a:cubicBezTo>
                    <a:pt x="1736" y="2872"/>
                    <a:pt x="1559" y="2825"/>
                    <a:pt x="1401" y="2726"/>
                  </a:cubicBezTo>
                  <a:cubicBezTo>
                    <a:pt x="956" y="2438"/>
                    <a:pt x="826" y="1845"/>
                    <a:pt x="1114" y="1399"/>
                  </a:cubicBezTo>
                  <a:cubicBezTo>
                    <a:pt x="1244" y="1177"/>
                    <a:pt x="1466" y="1028"/>
                    <a:pt x="1717" y="973"/>
                  </a:cubicBezTo>
                  <a:cubicBezTo>
                    <a:pt x="1782" y="963"/>
                    <a:pt x="1856" y="954"/>
                    <a:pt x="1921" y="954"/>
                  </a:cubicBezTo>
                  <a:close/>
                  <a:moveTo>
                    <a:pt x="1915" y="848"/>
                  </a:moveTo>
                  <a:cubicBezTo>
                    <a:pt x="1840" y="848"/>
                    <a:pt x="1764" y="856"/>
                    <a:pt x="1689" y="871"/>
                  </a:cubicBezTo>
                  <a:cubicBezTo>
                    <a:pt x="1411" y="936"/>
                    <a:pt x="1169" y="1103"/>
                    <a:pt x="1021" y="1344"/>
                  </a:cubicBezTo>
                  <a:cubicBezTo>
                    <a:pt x="863" y="1585"/>
                    <a:pt x="817" y="1863"/>
                    <a:pt x="882" y="2142"/>
                  </a:cubicBezTo>
                  <a:cubicBezTo>
                    <a:pt x="937" y="2420"/>
                    <a:pt x="1104" y="2661"/>
                    <a:pt x="1346" y="2810"/>
                  </a:cubicBezTo>
                  <a:cubicBezTo>
                    <a:pt x="1522" y="2921"/>
                    <a:pt x="1717" y="2976"/>
                    <a:pt x="1921" y="2976"/>
                  </a:cubicBezTo>
                  <a:cubicBezTo>
                    <a:pt x="1995" y="2976"/>
                    <a:pt x="2069" y="2967"/>
                    <a:pt x="2143" y="2949"/>
                  </a:cubicBezTo>
                  <a:cubicBezTo>
                    <a:pt x="2422" y="2893"/>
                    <a:pt x="2663" y="2726"/>
                    <a:pt x="2811" y="2485"/>
                  </a:cubicBezTo>
                  <a:cubicBezTo>
                    <a:pt x="2969" y="2244"/>
                    <a:pt x="3015" y="1965"/>
                    <a:pt x="2960" y="1687"/>
                  </a:cubicBezTo>
                  <a:cubicBezTo>
                    <a:pt x="2895" y="1409"/>
                    <a:pt x="2728" y="1168"/>
                    <a:pt x="2487" y="1019"/>
                  </a:cubicBezTo>
                  <a:cubicBezTo>
                    <a:pt x="2317" y="904"/>
                    <a:pt x="2118" y="848"/>
                    <a:pt x="1915" y="848"/>
                  </a:cubicBezTo>
                  <a:close/>
                  <a:moveTo>
                    <a:pt x="1557" y="107"/>
                  </a:moveTo>
                  <a:cubicBezTo>
                    <a:pt x="1648" y="107"/>
                    <a:pt x="1737" y="168"/>
                    <a:pt x="1754" y="258"/>
                  </a:cubicBezTo>
                  <a:lnTo>
                    <a:pt x="1809" y="527"/>
                  </a:lnTo>
                  <a:cubicBezTo>
                    <a:pt x="1819" y="546"/>
                    <a:pt x="1837" y="565"/>
                    <a:pt x="1865" y="565"/>
                  </a:cubicBezTo>
                  <a:cubicBezTo>
                    <a:pt x="1885" y="564"/>
                    <a:pt x="1904" y="563"/>
                    <a:pt x="1924" y="563"/>
                  </a:cubicBezTo>
                  <a:cubicBezTo>
                    <a:pt x="2099" y="563"/>
                    <a:pt x="2273" y="600"/>
                    <a:pt x="2431" y="667"/>
                  </a:cubicBezTo>
                  <a:cubicBezTo>
                    <a:pt x="2436" y="669"/>
                    <a:pt x="2442" y="670"/>
                    <a:pt x="2448" y="670"/>
                  </a:cubicBezTo>
                  <a:cubicBezTo>
                    <a:pt x="2464" y="670"/>
                    <a:pt x="2482" y="662"/>
                    <a:pt x="2496" y="648"/>
                  </a:cubicBezTo>
                  <a:lnTo>
                    <a:pt x="2635" y="416"/>
                  </a:lnTo>
                  <a:cubicBezTo>
                    <a:pt x="2663" y="370"/>
                    <a:pt x="2709" y="342"/>
                    <a:pt x="2765" y="333"/>
                  </a:cubicBezTo>
                  <a:cubicBezTo>
                    <a:pt x="2777" y="330"/>
                    <a:pt x="2789" y="329"/>
                    <a:pt x="2801" y="329"/>
                  </a:cubicBezTo>
                  <a:cubicBezTo>
                    <a:pt x="2839" y="329"/>
                    <a:pt x="2879" y="340"/>
                    <a:pt x="2913" y="360"/>
                  </a:cubicBezTo>
                  <a:cubicBezTo>
                    <a:pt x="3006" y="416"/>
                    <a:pt x="3025" y="537"/>
                    <a:pt x="2969" y="629"/>
                  </a:cubicBezTo>
                  <a:lnTo>
                    <a:pt x="2821" y="861"/>
                  </a:lnTo>
                  <a:cubicBezTo>
                    <a:pt x="2811" y="880"/>
                    <a:pt x="2811" y="908"/>
                    <a:pt x="2830" y="926"/>
                  </a:cubicBezTo>
                  <a:cubicBezTo>
                    <a:pt x="2978" y="1056"/>
                    <a:pt x="3090" y="1214"/>
                    <a:pt x="3164" y="1390"/>
                  </a:cubicBezTo>
                  <a:cubicBezTo>
                    <a:pt x="3173" y="1418"/>
                    <a:pt x="3192" y="1427"/>
                    <a:pt x="3220" y="1427"/>
                  </a:cubicBezTo>
                  <a:lnTo>
                    <a:pt x="3489" y="1372"/>
                  </a:lnTo>
                  <a:cubicBezTo>
                    <a:pt x="3504" y="1367"/>
                    <a:pt x="3520" y="1365"/>
                    <a:pt x="3536" y="1365"/>
                  </a:cubicBezTo>
                  <a:cubicBezTo>
                    <a:pt x="3621" y="1365"/>
                    <a:pt x="3697" y="1426"/>
                    <a:pt x="3720" y="1520"/>
                  </a:cubicBezTo>
                  <a:cubicBezTo>
                    <a:pt x="3739" y="1622"/>
                    <a:pt x="3674" y="1724"/>
                    <a:pt x="3572" y="1752"/>
                  </a:cubicBezTo>
                  <a:lnTo>
                    <a:pt x="3303" y="1808"/>
                  </a:lnTo>
                  <a:cubicBezTo>
                    <a:pt x="3284" y="1817"/>
                    <a:pt x="3266" y="1835"/>
                    <a:pt x="3266" y="1863"/>
                  </a:cubicBezTo>
                  <a:cubicBezTo>
                    <a:pt x="3275" y="2058"/>
                    <a:pt x="3238" y="2244"/>
                    <a:pt x="3164" y="2429"/>
                  </a:cubicBezTo>
                  <a:cubicBezTo>
                    <a:pt x="3155" y="2448"/>
                    <a:pt x="3164" y="2476"/>
                    <a:pt x="3182" y="2494"/>
                  </a:cubicBezTo>
                  <a:lnTo>
                    <a:pt x="3414" y="2633"/>
                  </a:lnTo>
                  <a:cubicBezTo>
                    <a:pt x="3507" y="2698"/>
                    <a:pt x="3535" y="2819"/>
                    <a:pt x="3470" y="2912"/>
                  </a:cubicBezTo>
                  <a:cubicBezTo>
                    <a:pt x="3442" y="2949"/>
                    <a:pt x="3405" y="2986"/>
                    <a:pt x="3349" y="2995"/>
                  </a:cubicBezTo>
                  <a:cubicBezTo>
                    <a:pt x="3338" y="2997"/>
                    <a:pt x="3326" y="2999"/>
                    <a:pt x="3313" y="2999"/>
                  </a:cubicBezTo>
                  <a:cubicBezTo>
                    <a:pt x="3276" y="2999"/>
                    <a:pt x="3236" y="2988"/>
                    <a:pt x="3201" y="2967"/>
                  </a:cubicBezTo>
                  <a:lnTo>
                    <a:pt x="2978" y="2819"/>
                  </a:lnTo>
                  <a:cubicBezTo>
                    <a:pt x="2967" y="2815"/>
                    <a:pt x="2955" y="2813"/>
                    <a:pt x="2944" y="2813"/>
                  </a:cubicBezTo>
                  <a:cubicBezTo>
                    <a:pt x="2929" y="2813"/>
                    <a:pt x="2915" y="2817"/>
                    <a:pt x="2904" y="2828"/>
                  </a:cubicBezTo>
                  <a:cubicBezTo>
                    <a:pt x="2774" y="2967"/>
                    <a:pt x="2617" y="3079"/>
                    <a:pt x="2440" y="3153"/>
                  </a:cubicBezTo>
                  <a:cubicBezTo>
                    <a:pt x="2412" y="3162"/>
                    <a:pt x="2403" y="3190"/>
                    <a:pt x="2403" y="3218"/>
                  </a:cubicBezTo>
                  <a:lnTo>
                    <a:pt x="2468" y="3477"/>
                  </a:lnTo>
                  <a:cubicBezTo>
                    <a:pt x="2477" y="3533"/>
                    <a:pt x="2468" y="3589"/>
                    <a:pt x="2440" y="3626"/>
                  </a:cubicBezTo>
                  <a:cubicBezTo>
                    <a:pt x="2412" y="3672"/>
                    <a:pt x="2366" y="3700"/>
                    <a:pt x="2320" y="3719"/>
                  </a:cubicBezTo>
                  <a:cubicBezTo>
                    <a:pt x="2307" y="3721"/>
                    <a:pt x="2294" y="3722"/>
                    <a:pt x="2282" y="3722"/>
                  </a:cubicBezTo>
                  <a:cubicBezTo>
                    <a:pt x="2186" y="3722"/>
                    <a:pt x="2103" y="3660"/>
                    <a:pt x="2078" y="3561"/>
                  </a:cubicBezTo>
                  <a:lnTo>
                    <a:pt x="2023" y="3301"/>
                  </a:lnTo>
                  <a:cubicBezTo>
                    <a:pt x="2014" y="3273"/>
                    <a:pt x="1995" y="3264"/>
                    <a:pt x="1976" y="3264"/>
                  </a:cubicBezTo>
                  <a:lnTo>
                    <a:pt x="1967" y="3264"/>
                  </a:lnTo>
                  <a:cubicBezTo>
                    <a:pt x="1947" y="3265"/>
                    <a:pt x="1928" y="3265"/>
                    <a:pt x="1908" y="3265"/>
                  </a:cubicBezTo>
                  <a:cubicBezTo>
                    <a:pt x="1735" y="3265"/>
                    <a:pt x="1568" y="3229"/>
                    <a:pt x="1401" y="3162"/>
                  </a:cubicBezTo>
                  <a:cubicBezTo>
                    <a:pt x="1396" y="3160"/>
                    <a:pt x="1391" y="3158"/>
                    <a:pt x="1385" y="3158"/>
                  </a:cubicBezTo>
                  <a:cubicBezTo>
                    <a:pt x="1369" y="3158"/>
                    <a:pt x="1352" y="3167"/>
                    <a:pt x="1346" y="3181"/>
                  </a:cubicBezTo>
                  <a:lnTo>
                    <a:pt x="1197" y="3412"/>
                  </a:lnTo>
                  <a:cubicBezTo>
                    <a:pt x="1169" y="3450"/>
                    <a:pt x="1123" y="3487"/>
                    <a:pt x="1077" y="3496"/>
                  </a:cubicBezTo>
                  <a:cubicBezTo>
                    <a:pt x="1063" y="3498"/>
                    <a:pt x="1049" y="3499"/>
                    <a:pt x="1035" y="3499"/>
                  </a:cubicBezTo>
                  <a:cubicBezTo>
                    <a:pt x="994" y="3499"/>
                    <a:pt x="956" y="3489"/>
                    <a:pt x="928" y="3468"/>
                  </a:cubicBezTo>
                  <a:cubicBezTo>
                    <a:pt x="882" y="3440"/>
                    <a:pt x="854" y="3394"/>
                    <a:pt x="835" y="3348"/>
                  </a:cubicBezTo>
                  <a:cubicBezTo>
                    <a:pt x="826" y="3292"/>
                    <a:pt x="835" y="3246"/>
                    <a:pt x="863" y="3199"/>
                  </a:cubicBezTo>
                  <a:lnTo>
                    <a:pt x="1012" y="2967"/>
                  </a:lnTo>
                  <a:cubicBezTo>
                    <a:pt x="1021" y="2949"/>
                    <a:pt x="1021" y="2921"/>
                    <a:pt x="1002" y="2902"/>
                  </a:cubicBezTo>
                  <a:cubicBezTo>
                    <a:pt x="863" y="2772"/>
                    <a:pt x="752" y="2615"/>
                    <a:pt x="678" y="2429"/>
                  </a:cubicBezTo>
                  <a:cubicBezTo>
                    <a:pt x="668" y="2411"/>
                    <a:pt x="641" y="2401"/>
                    <a:pt x="613" y="2401"/>
                  </a:cubicBezTo>
                  <a:lnTo>
                    <a:pt x="353" y="2457"/>
                  </a:lnTo>
                  <a:cubicBezTo>
                    <a:pt x="339" y="2459"/>
                    <a:pt x="326" y="2460"/>
                    <a:pt x="313" y="2460"/>
                  </a:cubicBezTo>
                  <a:cubicBezTo>
                    <a:pt x="274" y="2460"/>
                    <a:pt x="239" y="2450"/>
                    <a:pt x="205" y="2429"/>
                  </a:cubicBezTo>
                  <a:cubicBezTo>
                    <a:pt x="158" y="2401"/>
                    <a:pt x="130" y="2364"/>
                    <a:pt x="121" y="2309"/>
                  </a:cubicBezTo>
                  <a:cubicBezTo>
                    <a:pt x="103" y="2262"/>
                    <a:pt x="112" y="2207"/>
                    <a:pt x="140" y="2160"/>
                  </a:cubicBezTo>
                  <a:cubicBezTo>
                    <a:pt x="167" y="2114"/>
                    <a:pt x="214" y="2086"/>
                    <a:pt x="270" y="2077"/>
                  </a:cubicBezTo>
                  <a:lnTo>
                    <a:pt x="529" y="2021"/>
                  </a:lnTo>
                  <a:cubicBezTo>
                    <a:pt x="557" y="2012"/>
                    <a:pt x="576" y="1993"/>
                    <a:pt x="576" y="1965"/>
                  </a:cubicBezTo>
                  <a:cubicBezTo>
                    <a:pt x="566" y="1771"/>
                    <a:pt x="594" y="1585"/>
                    <a:pt x="668" y="1399"/>
                  </a:cubicBezTo>
                  <a:cubicBezTo>
                    <a:pt x="678" y="1381"/>
                    <a:pt x="668" y="1353"/>
                    <a:pt x="650" y="1335"/>
                  </a:cubicBezTo>
                  <a:lnTo>
                    <a:pt x="427" y="1195"/>
                  </a:lnTo>
                  <a:cubicBezTo>
                    <a:pt x="334" y="1130"/>
                    <a:pt x="307" y="1010"/>
                    <a:pt x="362" y="917"/>
                  </a:cubicBezTo>
                  <a:cubicBezTo>
                    <a:pt x="397" y="859"/>
                    <a:pt x="457" y="830"/>
                    <a:pt x="520" y="830"/>
                  </a:cubicBezTo>
                  <a:cubicBezTo>
                    <a:pt x="558" y="830"/>
                    <a:pt x="597" y="841"/>
                    <a:pt x="631" y="861"/>
                  </a:cubicBezTo>
                  <a:lnTo>
                    <a:pt x="863" y="1010"/>
                  </a:lnTo>
                  <a:cubicBezTo>
                    <a:pt x="871" y="1014"/>
                    <a:pt x="880" y="1016"/>
                    <a:pt x="890" y="1016"/>
                  </a:cubicBezTo>
                  <a:cubicBezTo>
                    <a:pt x="903" y="1016"/>
                    <a:pt x="917" y="1011"/>
                    <a:pt x="928" y="1001"/>
                  </a:cubicBezTo>
                  <a:cubicBezTo>
                    <a:pt x="1058" y="852"/>
                    <a:pt x="1216" y="741"/>
                    <a:pt x="1401" y="667"/>
                  </a:cubicBezTo>
                  <a:cubicBezTo>
                    <a:pt x="1420" y="657"/>
                    <a:pt x="1438" y="639"/>
                    <a:pt x="1429" y="611"/>
                  </a:cubicBezTo>
                  <a:lnTo>
                    <a:pt x="1373" y="342"/>
                  </a:lnTo>
                  <a:cubicBezTo>
                    <a:pt x="1364" y="296"/>
                    <a:pt x="1373" y="240"/>
                    <a:pt x="1401" y="193"/>
                  </a:cubicBezTo>
                  <a:cubicBezTo>
                    <a:pt x="1429" y="156"/>
                    <a:pt x="1466" y="119"/>
                    <a:pt x="1522" y="110"/>
                  </a:cubicBezTo>
                  <a:cubicBezTo>
                    <a:pt x="1534" y="108"/>
                    <a:pt x="1545" y="107"/>
                    <a:pt x="1557" y="107"/>
                  </a:cubicBezTo>
                  <a:close/>
                  <a:moveTo>
                    <a:pt x="1569" y="0"/>
                  </a:moveTo>
                  <a:cubicBezTo>
                    <a:pt x="1547" y="0"/>
                    <a:pt x="1525" y="3"/>
                    <a:pt x="1503" y="8"/>
                  </a:cubicBezTo>
                  <a:cubicBezTo>
                    <a:pt x="1420" y="27"/>
                    <a:pt x="1355" y="73"/>
                    <a:pt x="1309" y="138"/>
                  </a:cubicBezTo>
                  <a:cubicBezTo>
                    <a:pt x="1271" y="212"/>
                    <a:pt x="1253" y="286"/>
                    <a:pt x="1271" y="370"/>
                  </a:cubicBezTo>
                  <a:lnTo>
                    <a:pt x="1318" y="592"/>
                  </a:lnTo>
                  <a:cubicBezTo>
                    <a:pt x="1160" y="667"/>
                    <a:pt x="1012" y="769"/>
                    <a:pt x="882" y="899"/>
                  </a:cubicBezTo>
                  <a:lnTo>
                    <a:pt x="696" y="769"/>
                  </a:lnTo>
                  <a:cubicBezTo>
                    <a:pt x="647" y="739"/>
                    <a:pt x="590" y="724"/>
                    <a:pt x="534" y="724"/>
                  </a:cubicBezTo>
                  <a:cubicBezTo>
                    <a:pt x="433" y="724"/>
                    <a:pt x="333" y="772"/>
                    <a:pt x="279" y="861"/>
                  </a:cubicBezTo>
                  <a:cubicBezTo>
                    <a:pt x="186" y="1001"/>
                    <a:pt x="232" y="1186"/>
                    <a:pt x="372" y="1279"/>
                  </a:cubicBezTo>
                  <a:lnTo>
                    <a:pt x="557" y="1399"/>
                  </a:lnTo>
                  <a:cubicBezTo>
                    <a:pt x="501" y="1566"/>
                    <a:pt x="464" y="1743"/>
                    <a:pt x="464" y="1928"/>
                  </a:cubicBezTo>
                  <a:lnTo>
                    <a:pt x="242" y="1975"/>
                  </a:lnTo>
                  <a:cubicBezTo>
                    <a:pt x="167" y="1993"/>
                    <a:pt x="103" y="2040"/>
                    <a:pt x="56" y="2104"/>
                  </a:cubicBezTo>
                  <a:cubicBezTo>
                    <a:pt x="10" y="2169"/>
                    <a:pt x="1" y="2253"/>
                    <a:pt x="19" y="2327"/>
                  </a:cubicBezTo>
                  <a:cubicBezTo>
                    <a:pt x="38" y="2411"/>
                    <a:pt x="84" y="2476"/>
                    <a:pt x="149" y="2522"/>
                  </a:cubicBezTo>
                  <a:cubicBezTo>
                    <a:pt x="193" y="2554"/>
                    <a:pt x="246" y="2568"/>
                    <a:pt x="299" y="2568"/>
                  </a:cubicBezTo>
                  <a:cubicBezTo>
                    <a:pt x="324" y="2568"/>
                    <a:pt x="348" y="2565"/>
                    <a:pt x="372" y="2559"/>
                  </a:cubicBezTo>
                  <a:lnTo>
                    <a:pt x="594" y="2513"/>
                  </a:lnTo>
                  <a:cubicBezTo>
                    <a:pt x="668" y="2680"/>
                    <a:pt x="770" y="2819"/>
                    <a:pt x="900" y="2949"/>
                  </a:cubicBezTo>
                  <a:lnTo>
                    <a:pt x="780" y="3143"/>
                  </a:lnTo>
                  <a:cubicBezTo>
                    <a:pt x="733" y="3208"/>
                    <a:pt x="724" y="3292"/>
                    <a:pt x="733" y="3366"/>
                  </a:cubicBezTo>
                  <a:cubicBezTo>
                    <a:pt x="752" y="3450"/>
                    <a:pt x="808" y="3515"/>
                    <a:pt x="873" y="3552"/>
                  </a:cubicBezTo>
                  <a:cubicBezTo>
                    <a:pt x="921" y="3586"/>
                    <a:pt x="979" y="3605"/>
                    <a:pt x="1036" y="3605"/>
                  </a:cubicBezTo>
                  <a:cubicBezTo>
                    <a:pt x="1056" y="3605"/>
                    <a:pt x="1076" y="3603"/>
                    <a:pt x="1095" y="3598"/>
                  </a:cubicBezTo>
                  <a:cubicBezTo>
                    <a:pt x="1179" y="3579"/>
                    <a:pt x="1244" y="3533"/>
                    <a:pt x="1290" y="3468"/>
                  </a:cubicBezTo>
                  <a:lnTo>
                    <a:pt x="1411" y="3273"/>
                  </a:lnTo>
                  <a:cubicBezTo>
                    <a:pt x="1578" y="3338"/>
                    <a:pt x="1754" y="3366"/>
                    <a:pt x="1930" y="3366"/>
                  </a:cubicBezTo>
                  <a:lnTo>
                    <a:pt x="1976" y="3589"/>
                  </a:lnTo>
                  <a:cubicBezTo>
                    <a:pt x="2014" y="3728"/>
                    <a:pt x="2134" y="3821"/>
                    <a:pt x="2273" y="3821"/>
                  </a:cubicBezTo>
                  <a:lnTo>
                    <a:pt x="2338" y="3821"/>
                  </a:lnTo>
                  <a:cubicBezTo>
                    <a:pt x="2505" y="3784"/>
                    <a:pt x="2607" y="3617"/>
                    <a:pt x="2570" y="3459"/>
                  </a:cubicBezTo>
                  <a:lnTo>
                    <a:pt x="2524" y="3236"/>
                  </a:lnTo>
                  <a:cubicBezTo>
                    <a:pt x="2681" y="3162"/>
                    <a:pt x="2830" y="3060"/>
                    <a:pt x="2960" y="2930"/>
                  </a:cubicBezTo>
                  <a:lnTo>
                    <a:pt x="3145" y="3051"/>
                  </a:lnTo>
                  <a:cubicBezTo>
                    <a:pt x="3200" y="3085"/>
                    <a:pt x="3255" y="3104"/>
                    <a:pt x="3314" y="3104"/>
                  </a:cubicBezTo>
                  <a:cubicBezTo>
                    <a:pt x="3335" y="3104"/>
                    <a:pt x="3356" y="3102"/>
                    <a:pt x="3377" y="3097"/>
                  </a:cubicBezTo>
                  <a:cubicBezTo>
                    <a:pt x="3451" y="3079"/>
                    <a:pt x="3516" y="3032"/>
                    <a:pt x="3563" y="2967"/>
                  </a:cubicBezTo>
                  <a:cubicBezTo>
                    <a:pt x="3656" y="2828"/>
                    <a:pt x="3609" y="2643"/>
                    <a:pt x="3470" y="2550"/>
                  </a:cubicBezTo>
                  <a:lnTo>
                    <a:pt x="3275" y="2429"/>
                  </a:lnTo>
                  <a:cubicBezTo>
                    <a:pt x="3340" y="2262"/>
                    <a:pt x="3377" y="2086"/>
                    <a:pt x="3368" y="1900"/>
                  </a:cubicBezTo>
                  <a:lnTo>
                    <a:pt x="3591" y="1854"/>
                  </a:lnTo>
                  <a:cubicBezTo>
                    <a:pt x="3758" y="1817"/>
                    <a:pt x="3860" y="1659"/>
                    <a:pt x="3823" y="1492"/>
                  </a:cubicBezTo>
                  <a:cubicBezTo>
                    <a:pt x="3791" y="1356"/>
                    <a:pt x="3669" y="1262"/>
                    <a:pt x="3530" y="1262"/>
                  </a:cubicBezTo>
                  <a:cubicBezTo>
                    <a:pt x="3507" y="1262"/>
                    <a:pt x="3484" y="1264"/>
                    <a:pt x="3461" y="1270"/>
                  </a:cubicBezTo>
                  <a:lnTo>
                    <a:pt x="3238" y="1316"/>
                  </a:lnTo>
                  <a:cubicBezTo>
                    <a:pt x="3173" y="1149"/>
                    <a:pt x="3062" y="1001"/>
                    <a:pt x="2941" y="880"/>
                  </a:cubicBezTo>
                  <a:lnTo>
                    <a:pt x="3062" y="685"/>
                  </a:lnTo>
                  <a:cubicBezTo>
                    <a:pt x="3155" y="546"/>
                    <a:pt x="3108" y="360"/>
                    <a:pt x="2969" y="268"/>
                  </a:cubicBezTo>
                  <a:cubicBezTo>
                    <a:pt x="2922" y="241"/>
                    <a:pt x="2864" y="223"/>
                    <a:pt x="2808" y="223"/>
                  </a:cubicBezTo>
                  <a:cubicBezTo>
                    <a:pt x="2787" y="223"/>
                    <a:pt x="2766" y="226"/>
                    <a:pt x="2746" y="231"/>
                  </a:cubicBezTo>
                  <a:cubicBezTo>
                    <a:pt x="2663" y="249"/>
                    <a:pt x="2598" y="296"/>
                    <a:pt x="2552" y="360"/>
                  </a:cubicBezTo>
                  <a:lnTo>
                    <a:pt x="2431" y="555"/>
                  </a:lnTo>
                  <a:cubicBezTo>
                    <a:pt x="2264" y="490"/>
                    <a:pt x="2088" y="463"/>
                    <a:pt x="1912" y="463"/>
                  </a:cubicBezTo>
                  <a:lnTo>
                    <a:pt x="1856" y="240"/>
                  </a:lnTo>
                  <a:cubicBezTo>
                    <a:pt x="1832" y="96"/>
                    <a:pt x="1705"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01;p30">
              <a:extLst>
                <a:ext uri="{FF2B5EF4-FFF2-40B4-BE49-F238E27FC236}">
                  <a16:creationId xmlns:a16="http://schemas.microsoft.com/office/drawing/2014/main" id="{F7CFB7A0-4A0C-A89E-7576-F80E038AFFF6}"/>
                </a:ext>
              </a:extLst>
            </p:cNvPr>
            <p:cNvSpPr/>
            <p:nvPr/>
          </p:nvSpPr>
          <p:spPr>
            <a:xfrm>
              <a:off x="6726465" y="2372093"/>
              <a:ext cx="344892" cy="340385"/>
            </a:xfrm>
            <a:custGeom>
              <a:avLst/>
              <a:gdLst/>
              <a:ahLst/>
              <a:cxnLst/>
              <a:rect l="l" t="t" r="r" b="b"/>
              <a:pathLst>
                <a:path w="6810" h="6721" extrusionOk="0">
                  <a:moveTo>
                    <a:pt x="3401" y="1530"/>
                  </a:moveTo>
                  <a:cubicBezTo>
                    <a:pt x="4005" y="1530"/>
                    <a:pt x="4595" y="1827"/>
                    <a:pt x="4945" y="2368"/>
                  </a:cubicBezTo>
                  <a:cubicBezTo>
                    <a:pt x="5493" y="3221"/>
                    <a:pt x="5242" y="4353"/>
                    <a:pt x="4389" y="4900"/>
                  </a:cubicBezTo>
                  <a:cubicBezTo>
                    <a:pt x="4085" y="5097"/>
                    <a:pt x="3744" y="5191"/>
                    <a:pt x="3407" y="5191"/>
                  </a:cubicBezTo>
                  <a:cubicBezTo>
                    <a:pt x="2806" y="5191"/>
                    <a:pt x="2216" y="4893"/>
                    <a:pt x="1865" y="4353"/>
                  </a:cubicBezTo>
                  <a:cubicBezTo>
                    <a:pt x="1318" y="3499"/>
                    <a:pt x="1569" y="2368"/>
                    <a:pt x="2413" y="1820"/>
                  </a:cubicBezTo>
                  <a:cubicBezTo>
                    <a:pt x="2720" y="1623"/>
                    <a:pt x="3063" y="1530"/>
                    <a:pt x="3401" y="1530"/>
                  </a:cubicBezTo>
                  <a:close/>
                  <a:moveTo>
                    <a:pt x="4037" y="0"/>
                  </a:moveTo>
                  <a:cubicBezTo>
                    <a:pt x="3828" y="0"/>
                    <a:pt x="3648" y="146"/>
                    <a:pt x="3600" y="355"/>
                  </a:cubicBezTo>
                  <a:lnTo>
                    <a:pt x="3498" y="837"/>
                  </a:lnTo>
                  <a:cubicBezTo>
                    <a:pt x="3458" y="835"/>
                    <a:pt x="3417" y="834"/>
                    <a:pt x="3377" y="834"/>
                  </a:cubicBezTo>
                  <a:cubicBezTo>
                    <a:pt x="3058" y="834"/>
                    <a:pt x="2745" y="899"/>
                    <a:pt x="2441" y="1022"/>
                  </a:cubicBezTo>
                  <a:lnTo>
                    <a:pt x="2172" y="614"/>
                  </a:lnTo>
                  <a:cubicBezTo>
                    <a:pt x="2088" y="478"/>
                    <a:pt x="1944" y="406"/>
                    <a:pt x="1796" y="406"/>
                  </a:cubicBezTo>
                  <a:cubicBezTo>
                    <a:pt x="1712" y="406"/>
                    <a:pt x="1627" y="428"/>
                    <a:pt x="1550" y="475"/>
                  </a:cubicBezTo>
                  <a:cubicBezTo>
                    <a:pt x="1346" y="605"/>
                    <a:pt x="1281" y="883"/>
                    <a:pt x="1420" y="1097"/>
                  </a:cubicBezTo>
                  <a:lnTo>
                    <a:pt x="1680" y="1505"/>
                  </a:lnTo>
                  <a:cubicBezTo>
                    <a:pt x="1411" y="1755"/>
                    <a:pt x="1207" y="2061"/>
                    <a:pt x="1068" y="2386"/>
                  </a:cubicBezTo>
                  <a:lnTo>
                    <a:pt x="585" y="2284"/>
                  </a:lnTo>
                  <a:cubicBezTo>
                    <a:pt x="552" y="2276"/>
                    <a:pt x="520" y="2273"/>
                    <a:pt x="488" y="2273"/>
                  </a:cubicBezTo>
                  <a:cubicBezTo>
                    <a:pt x="284" y="2273"/>
                    <a:pt x="105" y="2419"/>
                    <a:pt x="57" y="2627"/>
                  </a:cubicBezTo>
                  <a:cubicBezTo>
                    <a:pt x="1" y="2868"/>
                    <a:pt x="159" y="3110"/>
                    <a:pt x="400" y="3165"/>
                  </a:cubicBezTo>
                  <a:lnTo>
                    <a:pt x="873" y="3267"/>
                  </a:lnTo>
                  <a:cubicBezTo>
                    <a:pt x="864" y="3620"/>
                    <a:pt x="929" y="3982"/>
                    <a:pt x="1068" y="4325"/>
                  </a:cubicBezTo>
                  <a:lnTo>
                    <a:pt x="650" y="4594"/>
                  </a:lnTo>
                  <a:cubicBezTo>
                    <a:pt x="446" y="4724"/>
                    <a:pt x="381" y="5002"/>
                    <a:pt x="520" y="5206"/>
                  </a:cubicBezTo>
                  <a:cubicBezTo>
                    <a:pt x="604" y="5343"/>
                    <a:pt x="748" y="5415"/>
                    <a:pt x="896" y="5415"/>
                  </a:cubicBezTo>
                  <a:cubicBezTo>
                    <a:pt x="980" y="5415"/>
                    <a:pt x="1065" y="5392"/>
                    <a:pt x="1142" y="5345"/>
                  </a:cubicBezTo>
                  <a:lnTo>
                    <a:pt x="1550" y="5086"/>
                  </a:lnTo>
                  <a:cubicBezTo>
                    <a:pt x="1801" y="5355"/>
                    <a:pt x="2107" y="5559"/>
                    <a:pt x="2431" y="5698"/>
                  </a:cubicBezTo>
                  <a:lnTo>
                    <a:pt x="2329" y="6171"/>
                  </a:lnTo>
                  <a:cubicBezTo>
                    <a:pt x="2274" y="6412"/>
                    <a:pt x="2431" y="6653"/>
                    <a:pt x="2673" y="6709"/>
                  </a:cubicBezTo>
                  <a:cubicBezTo>
                    <a:pt x="2705" y="6717"/>
                    <a:pt x="2738" y="6720"/>
                    <a:pt x="2771" y="6720"/>
                  </a:cubicBezTo>
                  <a:cubicBezTo>
                    <a:pt x="2976" y="6720"/>
                    <a:pt x="3163" y="6574"/>
                    <a:pt x="3211" y="6366"/>
                  </a:cubicBezTo>
                  <a:lnTo>
                    <a:pt x="3313" y="5883"/>
                  </a:lnTo>
                  <a:cubicBezTo>
                    <a:pt x="3352" y="5885"/>
                    <a:pt x="3392" y="5887"/>
                    <a:pt x="3431" y="5887"/>
                  </a:cubicBezTo>
                  <a:cubicBezTo>
                    <a:pt x="3746" y="5887"/>
                    <a:pt x="4065" y="5821"/>
                    <a:pt x="4370" y="5698"/>
                  </a:cubicBezTo>
                  <a:lnTo>
                    <a:pt x="4630" y="6106"/>
                  </a:lnTo>
                  <a:cubicBezTo>
                    <a:pt x="4719" y="6243"/>
                    <a:pt x="4865" y="6315"/>
                    <a:pt x="5012" y="6315"/>
                  </a:cubicBezTo>
                  <a:cubicBezTo>
                    <a:pt x="5095" y="6315"/>
                    <a:pt x="5178" y="6292"/>
                    <a:pt x="5251" y="6245"/>
                  </a:cubicBezTo>
                  <a:cubicBezTo>
                    <a:pt x="5465" y="6115"/>
                    <a:pt x="5520" y="5837"/>
                    <a:pt x="5391" y="5624"/>
                  </a:cubicBezTo>
                  <a:lnTo>
                    <a:pt x="5122" y="5215"/>
                  </a:lnTo>
                  <a:cubicBezTo>
                    <a:pt x="5400" y="4956"/>
                    <a:pt x="5604" y="4659"/>
                    <a:pt x="5743" y="4325"/>
                  </a:cubicBezTo>
                  <a:lnTo>
                    <a:pt x="6216" y="4436"/>
                  </a:lnTo>
                  <a:cubicBezTo>
                    <a:pt x="6246" y="4442"/>
                    <a:pt x="6276" y="4445"/>
                    <a:pt x="6305" y="4445"/>
                  </a:cubicBezTo>
                  <a:cubicBezTo>
                    <a:pt x="6514" y="4445"/>
                    <a:pt x="6705" y="4305"/>
                    <a:pt x="6754" y="4093"/>
                  </a:cubicBezTo>
                  <a:cubicBezTo>
                    <a:pt x="6810" y="3852"/>
                    <a:pt x="6652" y="3611"/>
                    <a:pt x="6411" y="3555"/>
                  </a:cubicBezTo>
                  <a:lnTo>
                    <a:pt x="5929" y="3453"/>
                  </a:lnTo>
                  <a:cubicBezTo>
                    <a:pt x="5938" y="3091"/>
                    <a:pt x="5882" y="2739"/>
                    <a:pt x="5743" y="2395"/>
                  </a:cubicBezTo>
                  <a:lnTo>
                    <a:pt x="6151" y="2126"/>
                  </a:lnTo>
                  <a:cubicBezTo>
                    <a:pt x="6365" y="1996"/>
                    <a:pt x="6420" y="1718"/>
                    <a:pt x="6290" y="1505"/>
                  </a:cubicBezTo>
                  <a:cubicBezTo>
                    <a:pt x="6202" y="1375"/>
                    <a:pt x="6056" y="1301"/>
                    <a:pt x="5909" y="1301"/>
                  </a:cubicBezTo>
                  <a:cubicBezTo>
                    <a:pt x="5826" y="1301"/>
                    <a:pt x="5743" y="1325"/>
                    <a:pt x="5669" y="1375"/>
                  </a:cubicBezTo>
                  <a:lnTo>
                    <a:pt x="5251" y="1635"/>
                  </a:lnTo>
                  <a:cubicBezTo>
                    <a:pt x="5001" y="1366"/>
                    <a:pt x="4704" y="1162"/>
                    <a:pt x="4370" y="1022"/>
                  </a:cubicBezTo>
                  <a:lnTo>
                    <a:pt x="4482" y="549"/>
                  </a:lnTo>
                  <a:cubicBezTo>
                    <a:pt x="4528" y="299"/>
                    <a:pt x="4379" y="67"/>
                    <a:pt x="4138" y="11"/>
                  </a:cubicBezTo>
                  <a:cubicBezTo>
                    <a:pt x="4104" y="4"/>
                    <a:pt x="4070" y="0"/>
                    <a:pt x="4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02;p30">
              <a:extLst>
                <a:ext uri="{FF2B5EF4-FFF2-40B4-BE49-F238E27FC236}">
                  <a16:creationId xmlns:a16="http://schemas.microsoft.com/office/drawing/2014/main" id="{59BDF684-E84E-DBD1-8D30-2832A98EB765}"/>
                </a:ext>
              </a:extLst>
            </p:cNvPr>
            <p:cNvSpPr/>
            <p:nvPr/>
          </p:nvSpPr>
          <p:spPr>
            <a:xfrm>
              <a:off x="6723680" y="2369611"/>
              <a:ext cx="350058" cy="345551"/>
            </a:xfrm>
            <a:custGeom>
              <a:avLst/>
              <a:gdLst/>
              <a:ahLst/>
              <a:cxnLst/>
              <a:rect l="l" t="t" r="r" b="b"/>
              <a:pathLst>
                <a:path w="6912" h="6823" extrusionOk="0">
                  <a:moveTo>
                    <a:pt x="3453" y="1635"/>
                  </a:moveTo>
                  <a:cubicBezTo>
                    <a:pt x="4040" y="1635"/>
                    <a:pt x="4615" y="1924"/>
                    <a:pt x="4954" y="2454"/>
                  </a:cubicBezTo>
                  <a:cubicBezTo>
                    <a:pt x="5483" y="3279"/>
                    <a:pt x="5242" y="4374"/>
                    <a:pt x="4416" y="4903"/>
                  </a:cubicBezTo>
                  <a:cubicBezTo>
                    <a:pt x="4117" y="5094"/>
                    <a:pt x="3783" y="5186"/>
                    <a:pt x="3453" y="5186"/>
                  </a:cubicBezTo>
                  <a:cubicBezTo>
                    <a:pt x="2872" y="5186"/>
                    <a:pt x="2304" y="4901"/>
                    <a:pt x="1967" y="4374"/>
                  </a:cubicBezTo>
                  <a:cubicBezTo>
                    <a:pt x="1429" y="3548"/>
                    <a:pt x="1670" y="2444"/>
                    <a:pt x="2496" y="1916"/>
                  </a:cubicBezTo>
                  <a:cubicBezTo>
                    <a:pt x="2792" y="1726"/>
                    <a:pt x="3124" y="1635"/>
                    <a:pt x="3453" y="1635"/>
                  </a:cubicBezTo>
                  <a:close/>
                  <a:moveTo>
                    <a:pt x="3452" y="1527"/>
                  </a:moveTo>
                  <a:cubicBezTo>
                    <a:pt x="3104" y="1527"/>
                    <a:pt x="2753" y="1623"/>
                    <a:pt x="2440" y="1823"/>
                  </a:cubicBezTo>
                  <a:cubicBezTo>
                    <a:pt x="1568" y="2389"/>
                    <a:pt x="1317" y="3558"/>
                    <a:pt x="1874" y="4430"/>
                  </a:cubicBezTo>
                  <a:cubicBezTo>
                    <a:pt x="2236" y="4986"/>
                    <a:pt x="2839" y="5292"/>
                    <a:pt x="3460" y="5292"/>
                  </a:cubicBezTo>
                  <a:cubicBezTo>
                    <a:pt x="3813" y="5292"/>
                    <a:pt x="4165" y="5200"/>
                    <a:pt x="4472" y="4995"/>
                  </a:cubicBezTo>
                  <a:cubicBezTo>
                    <a:pt x="5353" y="4430"/>
                    <a:pt x="5603" y="3270"/>
                    <a:pt x="5047" y="2398"/>
                  </a:cubicBezTo>
                  <a:cubicBezTo>
                    <a:pt x="4684" y="1833"/>
                    <a:pt x="4073" y="1527"/>
                    <a:pt x="3452" y="1527"/>
                  </a:cubicBezTo>
                  <a:close/>
                  <a:moveTo>
                    <a:pt x="4098" y="100"/>
                  </a:moveTo>
                  <a:cubicBezTo>
                    <a:pt x="4124" y="100"/>
                    <a:pt x="4149" y="102"/>
                    <a:pt x="4175" y="107"/>
                  </a:cubicBezTo>
                  <a:cubicBezTo>
                    <a:pt x="4388" y="153"/>
                    <a:pt x="4527" y="366"/>
                    <a:pt x="4481" y="580"/>
                  </a:cubicBezTo>
                  <a:lnTo>
                    <a:pt x="4379" y="1062"/>
                  </a:lnTo>
                  <a:cubicBezTo>
                    <a:pt x="4370" y="1090"/>
                    <a:pt x="4388" y="1109"/>
                    <a:pt x="4407" y="1118"/>
                  </a:cubicBezTo>
                  <a:cubicBezTo>
                    <a:pt x="4741" y="1257"/>
                    <a:pt x="5028" y="1461"/>
                    <a:pt x="5269" y="1721"/>
                  </a:cubicBezTo>
                  <a:cubicBezTo>
                    <a:pt x="5280" y="1732"/>
                    <a:pt x="5294" y="1736"/>
                    <a:pt x="5308" y="1736"/>
                  </a:cubicBezTo>
                  <a:cubicBezTo>
                    <a:pt x="5317" y="1736"/>
                    <a:pt x="5327" y="1734"/>
                    <a:pt x="5334" y="1730"/>
                  </a:cubicBezTo>
                  <a:lnTo>
                    <a:pt x="5752" y="1461"/>
                  </a:lnTo>
                  <a:cubicBezTo>
                    <a:pt x="5819" y="1421"/>
                    <a:pt x="5893" y="1401"/>
                    <a:pt x="5966" y="1401"/>
                  </a:cubicBezTo>
                  <a:cubicBezTo>
                    <a:pt x="6096" y="1401"/>
                    <a:pt x="6222" y="1463"/>
                    <a:pt x="6299" y="1582"/>
                  </a:cubicBezTo>
                  <a:cubicBezTo>
                    <a:pt x="6420" y="1767"/>
                    <a:pt x="6364" y="2018"/>
                    <a:pt x="6178" y="2129"/>
                  </a:cubicBezTo>
                  <a:lnTo>
                    <a:pt x="5770" y="2398"/>
                  </a:lnTo>
                  <a:cubicBezTo>
                    <a:pt x="5752" y="2407"/>
                    <a:pt x="5742" y="2435"/>
                    <a:pt x="5752" y="2463"/>
                  </a:cubicBezTo>
                  <a:cubicBezTo>
                    <a:pt x="5882" y="2788"/>
                    <a:pt x="5947" y="3140"/>
                    <a:pt x="5937" y="3493"/>
                  </a:cubicBezTo>
                  <a:cubicBezTo>
                    <a:pt x="5937" y="3520"/>
                    <a:pt x="5947" y="3548"/>
                    <a:pt x="5974" y="3548"/>
                  </a:cubicBezTo>
                  <a:lnTo>
                    <a:pt x="6457" y="3650"/>
                  </a:lnTo>
                  <a:cubicBezTo>
                    <a:pt x="6670" y="3706"/>
                    <a:pt x="6800" y="3910"/>
                    <a:pt x="6754" y="4123"/>
                  </a:cubicBezTo>
                  <a:cubicBezTo>
                    <a:pt x="6714" y="4316"/>
                    <a:pt x="6549" y="4439"/>
                    <a:pt x="6367" y="4439"/>
                  </a:cubicBezTo>
                  <a:cubicBezTo>
                    <a:pt x="6339" y="4439"/>
                    <a:pt x="6310" y="4436"/>
                    <a:pt x="6281" y="4430"/>
                  </a:cubicBezTo>
                  <a:lnTo>
                    <a:pt x="5807" y="4328"/>
                  </a:lnTo>
                  <a:cubicBezTo>
                    <a:pt x="5802" y="4326"/>
                    <a:pt x="5797" y="4325"/>
                    <a:pt x="5792" y="4325"/>
                  </a:cubicBezTo>
                  <a:cubicBezTo>
                    <a:pt x="5770" y="4325"/>
                    <a:pt x="5750" y="4340"/>
                    <a:pt x="5742" y="4355"/>
                  </a:cubicBezTo>
                  <a:cubicBezTo>
                    <a:pt x="5613" y="4689"/>
                    <a:pt x="5409" y="4977"/>
                    <a:pt x="5149" y="5218"/>
                  </a:cubicBezTo>
                  <a:cubicBezTo>
                    <a:pt x="5130" y="5237"/>
                    <a:pt x="5121" y="5264"/>
                    <a:pt x="5139" y="5292"/>
                  </a:cubicBezTo>
                  <a:lnTo>
                    <a:pt x="5399" y="5700"/>
                  </a:lnTo>
                  <a:cubicBezTo>
                    <a:pt x="5520" y="5886"/>
                    <a:pt x="5464" y="6127"/>
                    <a:pt x="5279" y="6248"/>
                  </a:cubicBezTo>
                  <a:cubicBezTo>
                    <a:pt x="5212" y="6291"/>
                    <a:pt x="5138" y="6312"/>
                    <a:pt x="5065" y="6312"/>
                  </a:cubicBezTo>
                  <a:cubicBezTo>
                    <a:pt x="4935" y="6312"/>
                    <a:pt x="4809" y="6246"/>
                    <a:pt x="4731" y="6127"/>
                  </a:cubicBezTo>
                  <a:lnTo>
                    <a:pt x="4472" y="5719"/>
                  </a:lnTo>
                  <a:cubicBezTo>
                    <a:pt x="4458" y="5705"/>
                    <a:pt x="4439" y="5697"/>
                    <a:pt x="4423" y="5697"/>
                  </a:cubicBezTo>
                  <a:cubicBezTo>
                    <a:pt x="4417" y="5697"/>
                    <a:pt x="4412" y="5698"/>
                    <a:pt x="4407" y="5700"/>
                  </a:cubicBezTo>
                  <a:cubicBezTo>
                    <a:pt x="4094" y="5822"/>
                    <a:pt x="3772" y="5887"/>
                    <a:pt x="3436" y="5887"/>
                  </a:cubicBezTo>
                  <a:cubicBezTo>
                    <a:pt x="3413" y="5887"/>
                    <a:pt x="3390" y="5887"/>
                    <a:pt x="3368" y="5886"/>
                  </a:cubicBezTo>
                  <a:cubicBezTo>
                    <a:pt x="3363" y="5884"/>
                    <a:pt x="3358" y="5884"/>
                    <a:pt x="3354" y="5884"/>
                  </a:cubicBezTo>
                  <a:cubicBezTo>
                    <a:pt x="3334" y="5884"/>
                    <a:pt x="3320" y="5900"/>
                    <a:pt x="3312" y="5923"/>
                  </a:cubicBezTo>
                  <a:lnTo>
                    <a:pt x="3210" y="6406"/>
                  </a:lnTo>
                  <a:cubicBezTo>
                    <a:pt x="3170" y="6590"/>
                    <a:pt x="3005" y="6712"/>
                    <a:pt x="2824" y="6712"/>
                  </a:cubicBezTo>
                  <a:cubicBezTo>
                    <a:pt x="2795" y="6712"/>
                    <a:pt x="2766" y="6709"/>
                    <a:pt x="2737" y="6702"/>
                  </a:cubicBezTo>
                  <a:cubicBezTo>
                    <a:pt x="2523" y="6656"/>
                    <a:pt x="2394" y="6452"/>
                    <a:pt x="2440" y="6229"/>
                  </a:cubicBezTo>
                  <a:lnTo>
                    <a:pt x="2542" y="5756"/>
                  </a:lnTo>
                  <a:cubicBezTo>
                    <a:pt x="2542" y="5728"/>
                    <a:pt x="2533" y="5700"/>
                    <a:pt x="2505" y="5691"/>
                  </a:cubicBezTo>
                  <a:cubicBezTo>
                    <a:pt x="2180" y="5561"/>
                    <a:pt x="1883" y="5357"/>
                    <a:pt x="1642" y="5098"/>
                  </a:cubicBezTo>
                  <a:cubicBezTo>
                    <a:pt x="1633" y="5088"/>
                    <a:pt x="1624" y="5079"/>
                    <a:pt x="1605" y="5079"/>
                  </a:cubicBezTo>
                  <a:cubicBezTo>
                    <a:pt x="1596" y="5079"/>
                    <a:pt x="1587" y="5079"/>
                    <a:pt x="1577" y="5088"/>
                  </a:cubicBezTo>
                  <a:lnTo>
                    <a:pt x="1169" y="5348"/>
                  </a:lnTo>
                  <a:cubicBezTo>
                    <a:pt x="1102" y="5391"/>
                    <a:pt x="1027" y="5412"/>
                    <a:pt x="953" y="5412"/>
                  </a:cubicBezTo>
                  <a:cubicBezTo>
                    <a:pt x="820" y="5412"/>
                    <a:pt x="690" y="5346"/>
                    <a:pt x="612" y="5227"/>
                  </a:cubicBezTo>
                  <a:cubicBezTo>
                    <a:pt x="501" y="5042"/>
                    <a:pt x="548" y="4801"/>
                    <a:pt x="733" y="4680"/>
                  </a:cubicBezTo>
                  <a:lnTo>
                    <a:pt x="1151" y="4420"/>
                  </a:lnTo>
                  <a:cubicBezTo>
                    <a:pt x="1169" y="4402"/>
                    <a:pt x="1178" y="4374"/>
                    <a:pt x="1169" y="4355"/>
                  </a:cubicBezTo>
                  <a:cubicBezTo>
                    <a:pt x="1030" y="4021"/>
                    <a:pt x="965" y="3678"/>
                    <a:pt x="984" y="3316"/>
                  </a:cubicBezTo>
                  <a:cubicBezTo>
                    <a:pt x="984" y="3289"/>
                    <a:pt x="965" y="3270"/>
                    <a:pt x="946" y="3261"/>
                  </a:cubicBezTo>
                  <a:lnTo>
                    <a:pt x="464" y="3159"/>
                  </a:lnTo>
                  <a:cubicBezTo>
                    <a:pt x="362" y="3140"/>
                    <a:pt x="269" y="3075"/>
                    <a:pt x="214" y="2982"/>
                  </a:cubicBezTo>
                  <a:cubicBezTo>
                    <a:pt x="158" y="2899"/>
                    <a:pt x="139" y="2788"/>
                    <a:pt x="158" y="2686"/>
                  </a:cubicBezTo>
                  <a:cubicBezTo>
                    <a:pt x="186" y="2584"/>
                    <a:pt x="241" y="2491"/>
                    <a:pt x="334" y="2435"/>
                  </a:cubicBezTo>
                  <a:cubicBezTo>
                    <a:pt x="404" y="2393"/>
                    <a:pt x="479" y="2372"/>
                    <a:pt x="555" y="2372"/>
                  </a:cubicBezTo>
                  <a:cubicBezTo>
                    <a:pt x="580" y="2372"/>
                    <a:pt x="606" y="2375"/>
                    <a:pt x="631" y="2379"/>
                  </a:cubicBezTo>
                  <a:lnTo>
                    <a:pt x="1113" y="2491"/>
                  </a:lnTo>
                  <a:cubicBezTo>
                    <a:pt x="1141" y="2491"/>
                    <a:pt x="1160" y="2481"/>
                    <a:pt x="1169" y="2454"/>
                  </a:cubicBezTo>
                  <a:cubicBezTo>
                    <a:pt x="1308" y="2129"/>
                    <a:pt x="1512" y="1832"/>
                    <a:pt x="1772" y="1591"/>
                  </a:cubicBezTo>
                  <a:cubicBezTo>
                    <a:pt x="1791" y="1572"/>
                    <a:pt x="1791" y="1545"/>
                    <a:pt x="1781" y="1526"/>
                  </a:cubicBezTo>
                  <a:lnTo>
                    <a:pt x="1512" y="1118"/>
                  </a:lnTo>
                  <a:cubicBezTo>
                    <a:pt x="1401" y="932"/>
                    <a:pt x="1447" y="682"/>
                    <a:pt x="1633" y="561"/>
                  </a:cubicBezTo>
                  <a:cubicBezTo>
                    <a:pt x="1700" y="521"/>
                    <a:pt x="1775" y="501"/>
                    <a:pt x="1849" y="501"/>
                  </a:cubicBezTo>
                  <a:cubicBezTo>
                    <a:pt x="1981" y="501"/>
                    <a:pt x="2109" y="563"/>
                    <a:pt x="2180" y="682"/>
                  </a:cubicBezTo>
                  <a:lnTo>
                    <a:pt x="2449" y="1099"/>
                  </a:lnTo>
                  <a:cubicBezTo>
                    <a:pt x="2456" y="1113"/>
                    <a:pt x="2473" y="1121"/>
                    <a:pt x="2492" y="1121"/>
                  </a:cubicBezTo>
                  <a:cubicBezTo>
                    <a:pt x="2499" y="1121"/>
                    <a:pt x="2507" y="1120"/>
                    <a:pt x="2514" y="1118"/>
                  </a:cubicBezTo>
                  <a:cubicBezTo>
                    <a:pt x="2816" y="989"/>
                    <a:pt x="3142" y="931"/>
                    <a:pt x="3469" y="931"/>
                  </a:cubicBezTo>
                  <a:cubicBezTo>
                    <a:pt x="3494" y="931"/>
                    <a:pt x="3519" y="932"/>
                    <a:pt x="3544" y="932"/>
                  </a:cubicBezTo>
                  <a:cubicBezTo>
                    <a:pt x="3572" y="932"/>
                    <a:pt x="3600" y="914"/>
                    <a:pt x="3600" y="895"/>
                  </a:cubicBezTo>
                  <a:lnTo>
                    <a:pt x="3702" y="413"/>
                  </a:lnTo>
                  <a:cubicBezTo>
                    <a:pt x="3729" y="311"/>
                    <a:pt x="3794" y="218"/>
                    <a:pt x="3878" y="162"/>
                  </a:cubicBezTo>
                  <a:cubicBezTo>
                    <a:pt x="3947" y="121"/>
                    <a:pt x="4022" y="100"/>
                    <a:pt x="4098" y="100"/>
                  </a:cubicBezTo>
                  <a:close/>
                  <a:moveTo>
                    <a:pt x="4090" y="0"/>
                  </a:moveTo>
                  <a:cubicBezTo>
                    <a:pt x="3862" y="0"/>
                    <a:pt x="3655" y="163"/>
                    <a:pt x="3600" y="394"/>
                  </a:cubicBezTo>
                  <a:lnTo>
                    <a:pt x="3507" y="830"/>
                  </a:lnTo>
                  <a:cubicBezTo>
                    <a:pt x="3485" y="830"/>
                    <a:pt x="3464" y="829"/>
                    <a:pt x="3442" y="829"/>
                  </a:cubicBezTo>
                  <a:cubicBezTo>
                    <a:pt x="3122" y="829"/>
                    <a:pt x="2810" y="894"/>
                    <a:pt x="2514" y="1007"/>
                  </a:cubicBezTo>
                  <a:lnTo>
                    <a:pt x="2273" y="635"/>
                  </a:lnTo>
                  <a:cubicBezTo>
                    <a:pt x="2177" y="485"/>
                    <a:pt x="2010" y="401"/>
                    <a:pt x="1842" y="401"/>
                  </a:cubicBezTo>
                  <a:cubicBezTo>
                    <a:pt x="1751" y="401"/>
                    <a:pt x="1659" y="426"/>
                    <a:pt x="1577" y="478"/>
                  </a:cubicBezTo>
                  <a:cubicBezTo>
                    <a:pt x="1345" y="626"/>
                    <a:pt x="1280" y="942"/>
                    <a:pt x="1429" y="1173"/>
                  </a:cubicBezTo>
                  <a:lnTo>
                    <a:pt x="1670" y="1554"/>
                  </a:lnTo>
                  <a:cubicBezTo>
                    <a:pt x="1420" y="1786"/>
                    <a:pt x="1234" y="2064"/>
                    <a:pt x="1095" y="2379"/>
                  </a:cubicBezTo>
                  <a:lnTo>
                    <a:pt x="659" y="2287"/>
                  </a:lnTo>
                  <a:cubicBezTo>
                    <a:pt x="621" y="2279"/>
                    <a:pt x="582" y="2274"/>
                    <a:pt x="544" y="2274"/>
                  </a:cubicBezTo>
                  <a:cubicBezTo>
                    <a:pt x="450" y="2274"/>
                    <a:pt x="357" y="2299"/>
                    <a:pt x="279" y="2352"/>
                  </a:cubicBezTo>
                  <a:cubicBezTo>
                    <a:pt x="167" y="2426"/>
                    <a:pt x="84" y="2537"/>
                    <a:pt x="56" y="2667"/>
                  </a:cubicBezTo>
                  <a:cubicBezTo>
                    <a:pt x="0" y="2936"/>
                    <a:pt x="167" y="3205"/>
                    <a:pt x="445" y="3270"/>
                  </a:cubicBezTo>
                  <a:lnTo>
                    <a:pt x="881" y="3363"/>
                  </a:lnTo>
                  <a:cubicBezTo>
                    <a:pt x="872" y="3706"/>
                    <a:pt x="928" y="4040"/>
                    <a:pt x="1058" y="4355"/>
                  </a:cubicBezTo>
                  <a:lnTo>
                    <a:pt x="677" y="4597"/>
                  </a:lnTo>
                  <a:cubicBezTo>
                    <a:pt x="445" y="4745"/>
                    <a:pt x="381" y="5060"/>
                    <a:pt x="529" y="5292"/>
                  </a:cubicBezTo>
                  <a:cubicBezTo>
                    <a:pt x="624" y="5440"/>
                    <a:pt x="786" y="5520"/>
                    <a:pt x="952" y="5520"/>
                  </a:cubicBezTo>
                  <a:cubicBezTo>
                    <a:pt x="1046" y="5520"/>
                    <a:pt x="1141" y="5494"/>
                    <a:pt x="1225" y="5441"/>
                  </a:cubicBezTo>
                  <a:lnTo>
                    <a:pt x="1596" y="5200"/>
                  </a:lnTo>
                  <a:cubicBezTo>
                    <a:pt x="1837" y="5450"/>
                    <a:pt x="2115" y="5636"/>
                    <a:pt x="2431" y="5775"/>
                  </a:cubicBezTo>
                  <a:lnTo>
                    <a:pt x="2338" y="6211"/>
                  </a:lnTo>
                  <a:cubicBezTo>
                    <a:pt x="2273" y="6480"/>
                    <a:pt x="2449" y="6749"/>
                    <a:pt x="2718" y="6814"/>
                  </a:cubicBezTo>
                  <a:cubicBezTo>
                    <a:pt x="2755" y="6814"/>
                    <a:pt x="2792" y="6823"/>
                    <a:pt x="2820" y="6823"/>
                  </a:cubicBezTo>
                  <a:cubicBezTo>
                    <a:pt x="3052" y="6823"/>
                    <a:pt x="3266" y="6665"/>
                    <a:pt x="3312" y="6424"/>
                  </a:cubicBezTo>
                  <a:lnTo>
                    <a:pt x="3405" y="5988"/>
                  </a:lnTo>
                  <a:cubicBezTo>
                    <a:pt x="3427" y="5989"/>
                    <a:pt x="3449" y="5989"/>
                    <a:pt x="3471" y="5989"/>
                  </a:cubicBezTo>
                  <a:cubicBezTo>
                    <a:pt x="3798" y="5989"/>
                    <a:pt x="4102" y="5925"/>
                    <a:pt x="4407" y="5812"/>
                  </a:cubicBezTo>
                  <a:lnTo>
                    <a:pt x="4648" y="6183"/>
                  </a:lnTo>
                  <a:cubicBezTo>
                    <a:pt x="4743" y="6337"/>
                    <a:pt x="4903" y="6420"/>
                    <a:pt x="5067" y="6420"/>
                  </a:cubicBezTo>
                  <a:cubicBezTo>
                    <a:pt x="5158" y="6420"/>
                    <a:pt x="5251" y="6394"/>
                    <a:pt x="5334" y="6341"/>
                  </a:cubicBezTo>
                  <a:cubicBezTo>
                    <a:pt x="5566" y="6192"/>
                    <a:pt x="5640" y="5877"/>
                    <a:pt x="5483" y="5645"/>
                  </a:cubicBezTo>
                  <a:lnTo>
                    <a:pt x="5242" y="5274"/>
                  </a:lnTo>
                  <a:cubicBezTo>
                    <a:pt x="5492" y="5033"/>
                    <a:pt x="5687" y="4754"/>
                    <a:pt x="5826" y="4439"/>
                  </a:cubicBezTo>
                  <a:lnTo>
                    <a:pt x="6262" y="4532"/>
                  </a:lnTo>
                  <a:cubicBezTo>
                    <a:pt x="6300" y="4541"/>
                    <a:pt x="6338" y="4545"/>
                    <a:pt x="6375" y="4545"/>
                  </a:cubicBezTo>
                  <a:cubicBezTo>
                    <a:pt x="6602" y="4545"/>
                    <a:pt x="6808" y="4382"/>
                    <a:pt x="6856" y="4151"/>
                  </a:cubicBezTo>
                  <a:cubicBezTo>
                    <a:pt x="6911" y="3882"/>
                    <a:pt x="6744" y="3613"/>
                    <a:pt x="6475" y="3558"/>
                  </a:cubicBezTo>
                  <a:lnTo>
                    <a:pt x="6039" y="3456"/>
                  </a:lnTo>
                  <a:cubicBezTo>
                    <a:pt x="6049" y="3122"/>
                    <a:pt x="5984" y="2788"/>
                    <a:pt x="5863" y="2463"/>
                  </a:cubicBezTo>
                  <a:lnTo>
                    <a:pt x="6234" y="2222"/>
                  </a:lnTo>
                  <a:cubicBezTo>
                    <a:pt x="6466" y="2073"/>
                    <a:pt x="6540" y="1767"/>
                    <a:pt x="6383" y="1535"/>
                  </a:cubicBezTo>
                  <a:cubicBezTo>
                    <a:pt x="6286" y="1385"/>
                    <a:pt x="6124" y="1301"/>
                    <a:pt x="5958" y="1301"/>
                  </a:cubicBezTo>
                  <a:cubicBezTo>
                    <a:pt x="5868" y="1301"/>
                    <a:pt x="5778" y="1325"/>
                    <a:pt x="5696" y="1378"/>
                  </a:cubicBezTo>
                  <a:lnTo>
                    <a:pt x="5316" y="1619"/>
                  </a:lnTo>
                  <a:cubicBezTo>
                    <a:pt x="5084" y="1378"/>
                    <a:pt x="4806" y="1183"/>
                    <a:pt x="4490" y="1044"/>
                  </a:cubicBezTo>
                  <a:lnTo>
                    <a:pt x="4583" y="608"/>
                  </a:lnTo>
                  <a:cubicBezTo>
                    <a:pt x="4639" y="339"/>
                    <a:pt x="4472" y="70"/>
                    <a:pt x="4203" y="14"/>
                  </a:cubicBezTo>
                  <a:cubicBezTo>
                    <a:pt x="4165" y="5"/>
                    <a:pt x="4127" y="0"/>
                    <a:pt x="40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03;p30">
              <a:extLst>
                <a:ext uri="{FF2B5EF4-FFF2-40B4-BE49-F238E27FC236}">
                  <a16:creationId xmlns:a16="http://schemas.microsoft.com/office/drawing/2014/main" id="{65F4F554-E75F-0150-0067-9864DC24C5EE}"/>
                </a:ext>
              </a:extLst>
            </p:cNvPr>
            <p:cNvSpPr/>
            <p:nvPr/>
          </p:nvSpPr>
          <p:spPr>
            <a:xfrm>
              <a:off x="6714260" y="2368295"/>
              <a:ext cx="344437" cy="340436"/>
            </a:xfrm>
            <a:custGeom>
              <a:avLst/>
              <a:gdLst/>
              <a:ahLst/>
              <a:cxnLst/>
              <a:rect l="l" t="t" r="r" b="b"/>
              <a:pathLst>
                <a:path w="6801" h="6722" extrusionOk="0">
                  <a:moveTo>
                    <a:pt x="3401" y="1531"/>
                  </a:moveTo>
                  <a:cubicBezTo>
                    <a:pt x="4004" y="1531"/>
                    <a:pt x="4595" y="1828"/>
                    <a:pt x="4945" y="2368"/>
                  </a:cubicBezTo>
                  <a:cubicBezTo>
                    <a:pt x="5492" y="3222"/>
                    <a:pt x="5242" y="4354"/>
                    <a:pt x="4389" y="4901"/>
                  </a:cubicBezTo>
                  <a:cubicBezTo>
                    <a:pt x="4082" y="5098"/>
                    <a:pt x="3739" y="5191"/>
                    <a:pt x="3401" y="5191"/>
                  </a:cubicBezTo>
                  <a:cubicBezTo>
                    <a:pt x="2798" y="5191"/>
                    <a:pt x="2210" y="4894"/>
                    <a:pt x="1865" y="4354"/>
                  </a:cubicBezTo>
                  <a:cubicBezTo>
                    <a:pt x="1318" y="3500"/>
                    <a:pt x="1559" y="2368"/>
                    <a:pt x="2413" y="1821"/>
                  </a:cubicBezTo>
                  <a:cubicBezTo>
                    <a:pt x="2719" y="1624"/>
                    <a:pt x="3062" y="1531"/>
                    <a:pt x="3401" y="1531"/>
                  </a:cubicBezTo>
                  <a:close/>
                  <a:moveTo>
                    <a:pt x="4031" y="1"/>
                  </a:moveTo>
                  <a:cubicBezTo>
                    <a:pt x="3826" y="1"/>
                    <a:pt x="3640" y="147"/>
                    <a:pt x="3600" y="355"/>
                  </a:cubicBezTo>
                  <a:lnTo>
                    <a:pt x="3489" y="838"/>
                  </a:lnTo>
                  <a:cubicBezTo>
                    <a:pt x="3449" y="836"/>
                    <a:pt x="3410" y="835"/>
                    <a:pt x="3370" y="835"/>
                  </a:cubicBezTo>
                  <a:cubicBezTo>
                    <a:pt x="3056" y="835"/>
                    <a:pt x="2736" y="900"/>
                    <a:pt x="2431" y="1023"/>
                  </a:cubicBezTo>
                  <a:lnTo>
                    <a:pt x="2171" y="615"/>
                  </a:lnTo>
                  <a:cubicBezTo>
                    <a:pt x="2082" y="478"/>
                    <a:pt x="1940" y="406"/>
                    <a:pt x="1793" y="406"/>
                  </a:cubicBezTo>
                  <a:cubicBezTo>
                    <a:pt x="1711" y="406"/>
                    <a:pt x="1627" y="429"/>
                    <a:pt x="1550" y="476"/>
                  </a:cubicBezTo>
                  <a:cubicBezTo>
                    <a:pt x="1346" y="606"/>
                    <a:pt x="1281" y="884"/>
                    <a:pt x="1411" y="1097"/>
                  </a:cubicBezTo>
                  <a:lnTo>
                    <a:pt x="1680" y="1506"/>
                  </a:lnTo>
                  <a:cubicBezTo>
                    <a:pt x="1411" y="1756"/>
                    <a:pt x="1197" y="2062"/>
                    <a:pt x="1067" y="2387"/>
                  </a:cubicBezTo>
                  <a:lnTo>
                    <a:pt x="585" y="2285"/>
                  </a:lnTo>
                  <a:cubicBezTo>
                    <a:pt x="552" y="2277"/>
                    <a:pt x="519" y="2274"/>
                    <a:pt x="487" y="2274"/>
                  </a:cubicBezTo>
                  <a:cubicBezTo>
                    <a:pt x="282" y="2274"/>
                    <a:pt x="96" y="2420"/>
                    <a:pt x="56" y="2628"/>
                  </a:cubicBezTo>
                  <a:cubicBezTo>
                    <a:pt x="1" y="2869"/>
                    <a:pt x="149" y="3110"/>
                    <a:pt x="400" y="3166"/>
                  </a:cubicBezTo>
                  <a:lnTo>
                    <a:pt x="873" y="3268"/>
                  </a:lnTo>
                  <a:cubicBezTo>
                    <a:pt x="863" y="3621"/>
                    <a:pt x="919" y="3982"/>
                    <a:pt x="1067" y="4326"/>
                  </a:cubicBezTo>
                  <a:lnTo>
                    <a:pt x="650" y="4595"/>
                  </a:lnTo>
                  <a:cubicBezTo>
                    <a:pt x="446" y="4725"/>
                    <a:pt x="381" y="5003"/>
                    <a:pt x="520" y="5207"/>
                  </a:cubicBezTo>
                  <a:cubicBezTo>
                    <a:pt x="603" y="5344"/>
                    <a:pt x="747" y="5416"/>
                    <a:pt x="894" y="5416"/>
                  </a:cubicBezTo>
                  <a:cubicBezTo>
                    <a:pt x="976" y="5416"/>
                    <a:pt x="1059" y="5393"/>
                    <a:pt x="1132" y="5346"/>
                  </a:cubicBezTo>
                  <a:lnTo>
                    <a:pt x="1550" y="5086"/>
                  </a:lnTo>
                  <a:cubicBezTo>
                    <a:pt x="1800" y="5355"/>
                    <a:pt x="2106" y="5560"/>
                    <a:pt x="2431" y="5699"/>
                  </a:cubicBezTo>
                  <a:lnTo>
                    <a:pt x="2329" y="6172"/>
                  </a:lnTo>
                  <a:cubicBezTo>
                    <a:pt x="2273" y="6413"/>
                    <a:pt x="2431" y="6654"/>
                    <a:pt x="2672" y="6710"/>
                  </a:cubicBezTo>
                  <a:cubicBezTo>
                    <a:pt x="2705" y="6717"/>
                    <a:pt x="2738" y="6721"/>
                    <a:pt x="2770" y="6721"/>
                  </a:cubicBezTo>
                  <a:cubicBezTo>
                    <a:pt x="2976" y="6721"/>
                    <a:pt x="3161" y="6575"/>
                    <a:pt x="3201" y="6367"/>
                  </a:cubicBezTo>
                  <a:lnTo>
                    <a:pt x="3312" y="5884"/>
                  </a:lnTo>
                  <a:cubicBezTo>
                    <a:pt x="3352" y="5886"/>
                    <a:pt x="3391" y="5887"/>
                    <a:pt x="3431" y="5887"/>
                  </a:cubicBezTo>
                  <a:cubicBezTo>
                    <a:pt x="3746" y="5887"/>
                    <a:pt x="4065" y="5822"/>
                    <a:pt x="4370" y="5699"/>
                  </a:cubicBezTo>
                  <a:lnTo>
                    <a:pt x="4630" y="6107"/>
                  </a:lnTo>
                  <a:cubicBezTo>
                    <a:pt x="4719" y="6243"/>
                    <a:pt x="4865" y="6315"/>
                    <a:pt x="5012" y="6315"/>
                  </a:cubicBezTo>
                  <a:cubicBezTo>
                    <a:pt x="5095" y="6315"/>
                    <a:pt x="5178" y="6293"/>
                    <a:pt x="5251" y="6246"/>
                  </a:cubicBezTo>
                  <a:cubicBezTo>
                    <a:pt x="5465" y="6116"/>
                    <a:pt x="5520" y="5838"/>
                    <a:pt x="5390" y="5624"/>
                  </a:cubicBezTo>
                  <a:lnTo>
                    <a:pt x="5121" y="5216"/>
                  </a:lnTo>
                  <a:cubicBezTo>
                    <a:pt x="5390" y="4957"/>
                    <a:pt x="5604" y="4660"/>
                    <a:pt x="5734" y="4326"/>
                  </a:cubicBezTo>
                  <a:lnTo>
                    <a:pt x="6216" y="4437"/>
                  </a:lnTo>
                  <a:cubicBezTo>
                    <a:pt x="6246" y="4443"/>
                    <a:pt x="6275" y="4445"/>
                    <a:pt x="6305" y="4445"/>
                  </a:cubicBezTo>
                  <a:cubicBezTo>
                    <a:pt x="6514" y="4445"/>
                    <a:pt x="6705" y="4305"/>
                    <a:pt x="6754" y="4094"/>
                  </a:cubicBezTo>
                  <a:cubicBezTo>
                    <a:pt x="6800" y="3853"/>
                    <a:pt x="6652" y="3611"/>
                    <a:pt x="6411" y="3556"/>
                  </a:cubicBezTo>
                  <a:lnTo>
                    <a:pt x="5928" y="3454"/>
                  </a:lnTo>
                  <a:cubicBezTo>
                    <a:pt x="5938" y="3101"/>
                    <a:pt x="5882" y="2739"/>
                    <a:pt x="5734" y="2396"/>
                  </a:cubicBezTo>
                  <a:lnTo>
                    <a:pt x="6151" y="2127"/>
                  </a:lnTo>
                  <a:cubicBezTo>
                    <a:pt x="6355" y="1997"/>
                    <a:pt x="6420" y="1719"/>
                    <a:pt x="6290" y="1515"/>
                  </a:cubicBezTo>
                  <a:cubicBezTo>
                    <a:pt x="6201" y="1378"/>
                    <a:pt x="6055" y="1306"/>
                    <a:pt x="5908" y="1306"/>
                  </a:cubicBezTo>
                  <a:cubicBezTo>
                    <a:pt x="5825" y="1306"/>
                    <a:pt x="5742" y="1329"/>
                    <a:pt x="5669" y="1376"/>
                  </a:cubicBezTo>
                  <a:lnTo>
                    <a:pt x="5251" y="1635"/>
                  </a:lnTo>
                  <a:cubicBezTo>
                    <a:pt x="5001" y="1366"/>
                    <a:pt x="4704" y="1162"/>
                    <a:pt x="4370" y="1023"/>
                  </a:cubicBezTo>
                  <a:lnTo>
                    <a:pt x="4472" y="550"/>
                  </a:lnTo>
                  <a:cubicBezTo>
                    <a:pt x="4528" y="300"/>
                    <a:pt x="4370" y="68"/>
                    <a:pt x="4129" y="12"/>
                  </a:cubicBezTo>
                  <a:cubicBezTo>
                    <a:pt x="4096" y="5"/>
                    <a:pt x="4063" y="1"/>
                    <a:pt x="40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04;p30">
              <a:extLst>
                <a:ext uri="{FF2B5EF4-FFF2-40B4-BE49-F238E27FC236}">
                  <a16:creationId xmlns:a16="http://schemas.microsoft.com/office/drawing/2014/main" id="{AD7432E4-7996-BB07-06F4-0523A751CA7D}"/>
                </a:ext>
              </a:extLst>
            </p:cNvPr>
            <p:cNvSpPr/>
            <p:nvPr/>
          </p:nvSpPr>
          <p:spPr>
            <a:xfrm>
              <a:off x="6711474" y="2365864"/>
              <a:ext cx="348640" cy="345551"/>
            </a:xfrm>
            <a:custGeom>
              <a:avLst/>
              <a:gdLst/>
              <a:ahLst/>
              <a:cxnLst/>
              <a:rect l="l" t="t" r="r" b="b"/>
              <a:pathLst>
                <a:path w="6884" h="6823" extrusionOk="0">
                  <a:moveTo>
                    <a:pt x="3453" y="1632"/>
                  </a:moveTo>
                  <a:cubicBezTo>
                    <a:pt x="3582" y="1632"/>
                    <a:pt x="3712" y="1646"/>
                    <a:pt x="3841" y="1674"/>
                  </a:cubicBezTo>
                  <a:cubicBezTo>
                    <a:pt x="4304" y="1776"/>
                    <a:pt x="4694" y="2055"/>
                    <a:pt x="4954" y="2453"/>
                  </a:cubicBezTo>
                  <a:cubicBezTo>
                    <a:pt x="5214" y="2852"/>
                    <a:pt x="5297" y="3325"/>
                    <a:pt x="5195" y="3789"/>
                  </a:cubicBezTo>
                  <a:cubicBezTo>
                    <a:pt x="5093" y="4253"/>
                    <a:pt x="4815" y="4652"/>
                    <a:pt x="4416" y="4902"/>
                  </a:cubicBezTo>
                  <a:cubicBezTo>
                    <a:pt x="4117" y="5094"/>
                    <a:pt x="3782" y="5186"/>
                    <a:pt x="3450" y="5186"/>
                  </a:cubicBezTo>
                  <a:cubicBezTo>
                    <a:pt x="2866" y="5186"/>
                    <a:pt x="2295" y="4901"/>
                    <a:pt x="1957" y="4374"/>
                  </a:cubicBezTo>
                  <a:cubicBezTo>
                    <a:pt x="1429" y="3548"/>
                    <a:pt x="1670" y="2444"/>
                    <a:pt x="2495" y="1915"/>
                  </a:cubicBezTo>
                  <a:cubicBezTo>
                    <a:pt x="2784" y="1728"/>
                    <a:pt x="3116" y="1632"/>
                    <a:pt x="3453" y="1632"/>
                  </a:cubicBezTo>
                  <a:close/>
                  <a:moveTo>
                    <a:pt x="3449" y="1526"/>
                  </a:moveTo>
                  <a:cubicBezTo>
                    <a:pt x="3095" y="1526"/>
                    <a:pt x="2748" y="1628"/>
                    <a:pt x="2440" y="1823"/>
                  </a:cubicBezTo>
                  <a:cubicBezTo>
                    <a:pt x="1568" y="2389"/>
                    <a:pt x="1308" y="3557"/>
                    <a:pt x="1874" y="4429"/>
                  </a:cubicBezTo>
                  <a:cubicBezTo>
                    <a:pt x="2236" y="4986"/>
                    <a:pt x="2839" y="5292"/>
                    <a:pt x="3460" y="5292"/>
                  </a:cubicBezTo>
                  <a:cubicBezTo>
                    <a:pt x="3803" y="5292"/>
                    <a:pt x="4156" y="5199"/>
                    <a:pt x="4471" y="4995"/>
                  </a:cubicBezTo>
                  <a:cubicBezTo>
                    <a:pt x="4898" y="4726"/>
                    <a:pt x="5186" y="4300"/>
                    <a:pt x="5297" y="3808"/>
                  </a:cubicBezTo>
                  <a:cubicBezTo>
                    <a:pt x="5399" y="3316"/>
                    <a:pt x="5316" y="2815"/>
                    <a:pt x="5037" y="2389"/>
                  </a:cubicBezTo>
                  <a:cubicBezTo>
                    <a:pt x="4768" y="1971"/>
                    <a:pt x="4351" y="1674"/>
                    <a:pt x="3859" y="1572"/>
                  </a:cubicBezTo>
                  <a:cubicBezTo>
                    <a:pt x="3722" y="1541"/>
                    <a:pt x="3585" y="1526"/>
                    <a:pt x="3449" y="1526"/>
                  </a:cubicBezTo>
                  <a:close/>
                  <a:moveTo>
                    <a:pt x="4080" y="103"/>
                  </a:moveTo>
                  <a:cubicBezTo>
                    <a:pt x="4111" y="103"/>
                    <a:pt x="4143" y="107"/>
                    <a:pt x="4175" y="116"/>
                  </a:cubicBezTo>
                  <a:cubicBezTo>
                    <a:pt x="4388" y="162"/>
                    <a:pt x="4527" y="375"/>
                    <a:pt x="4481" y="589"/>
                  </a:cubicBezTo>
                  <a:lnTo>
                    <a:pt x="4379" y="1062"/>
                  </a:lnTo>
                  <a:cubicBezTo>
                    <a:pt x="4369" y="1090"/>
                    <a:pt x="4388" y="1118"/>
                    <a:pt x="4406" y="1127"/>
                  </a:cubicBezTo>
                  <a:cubicBezTo>
                    <a:pt x="4740" y="1257"/>
                    <a:pt x="5028" y="1461"/>
                    <a:pt x="5269" y="1721"/>
                  </a:cubicBezTo>
                  <a:cubicBezTo>
                    <a:pt x="5281" y="1732"/>
                    <a:pt x="5296" y="1740"/>
                    <a:pt x="5310" y="1740"/>
                  </a:cubicBezTo>
                  <a:cubicBezTo>
                    <a:pt x="5319" y="1740"/>
                    <a:pt x="5327" y="1737"/>
                    <a:pt x="5334" y="1730"/>
                  </a:cubicBezTo>
                  <a:lnTo>
                    <a:pt x="5752" y="1470"/>
                  </a:lnTo>
                  <a:cubicBezTo>
                    <a:pt x="5818" y="1427"/>
                    <a:pt x="5892" y="1406"/>
                    <a:pt x="5965" y="1406"/>
                  </a:cubicBezTo>
                  <a:cubicBezTo>
                    <a:pt x="6095" y="1406"/>
                    <a:pt x="6222" y="1472"/>
                    <a:pt x="6299" y="1591"/>
                  </a:cubicBezTo>
                  <a:cubicBezTo>
                    <a:pt x="6419" y="1776"/>
                    <a:pt x="6364" y="2017"/>
                    <a:pt x="6178" y="2138"/>
                  </a:cubicBezTo>
                  <a:lnTo>
                    <a:pt x="5770" y="2398"/>
                  </a:lnTo>
                  <a:cubicBezTo>
                    <a:pt x="5742" y="2416"/>
                    <a:pt x="5742" y="2444"/>
                    <a:pt x="5752" y="2463"/>
                  </a:cubicBezTo>
                  <a:cubicBezTo>
                    <a:pt x="5881" y="2797"/>
                    <a:pt x="5946" y="3140"/>
                    <a:pt x="5937" y="3502"/>
                  </a:cubicBezTo>
                  <a:cubicBezTo>
                    <a:pt x="5928" y="3530"/>
                    <a:pt x="5946" y="3548"/>
                    <a:pt x="5974" y="3557"/>
                  </a:cubicBezTo>
                  <a:lnTo>
                    <a:pt x="6457" y="3659"/>
                  </a:lnTo>
                  <a:cubicBezTo>
                    <a:pt x="6559" y="3678"/>
                    <a:pt x="6642" y="3743"/>
                    <a:pt x="6698" y="3836"/>
                  </a:cubicBezTo>
                  <a:cubicBezTo>
                    <a:pt x="6763" y="3919"/>
                    <a:pt x="6781" y="4030"/>
                    <a:pt x="6753" y="4133"/>
                  </a:cubicBezTo>
                  <a:cubicBezTo>
                    <a:pt x="6713" y="4317"/>
                    <a:pt x="6549" y="4439"/>
                    <a:pt x="6367" y="4439"/>
                  </a:cubicBezTo>
                  <a:cubicBezTo>
                    <a:pt x="6339" y="4439"/>
                    <a:pt x="6309" y="4436"/>
                    <a:pt x="6280" y="4429"/>
                  </a:cubicBezTo>
                  <a:lnTo>
                    <a:pt x="5807" y="4327"/>
                  </a:lnTo>
                  <a:cubicBezTo>
                    <a:pt x="5779" y="4327"/>
                    <a:pt x="5752" y="4337"/>
                    <a:pt x="5742" y="4364"/>
                  </a:cubicBezTo>
                  <a:cubicBezTo>
                    <a:pt x="5603" y="4689"/>
                    <a:pt x="5408" y="4986"/>
                    <a:pt x="5139" y="5227"/>
                  </a:cubicBezTo>
                  <a:cubicBezTo>
                    <a:pt x="5121" y="5246"/>
                    <a:pt x="5121" y="5274"/>
                    <a:pt x="5139" y="5292"/>
                  </a:cubicBezTo>
                  <a:lnTo>
                    <a:pt x="5399" y="5700"/>
                  </a:lnTo>
                  <a:cubicBezTo>
                    <a:pt x="5455" y="5793"/>
                    <a:pt x="5473" y="5895"/>
                    <a:pt x="5455" y="6006"/>
                  </a:cubicBezTo>
                  <a:cubicBezTo>
                    <a:pt x="5427" y="6108"/>
                    <a:pt x="5371" y="6192"/>
                    <a:pt x="5278" y="6248"/>
                  </a:cubicBezTo>
                  <a:cubicBezTo>
                    <a:pt x="5211" y="6288"/>
                    <a:pt x="5138" y="6314"/>
                    <a:pt x="5063" y="6314"/>
                  </a:cubicBezTo>
                  <a:cubicBezTo>
                    <a:pt x="5036" y="6314"/>
                    <a:pt x="5009" y="6311"/>
                    <a:pt x="4982" y="6303"/>
                  </a:cubicBezTo>
                  <a:cubicBezTo>
                    <a:pt x="4880" y="6285"/>
                    <a:pt x="4787" y="6220"/>
                    <a:pt x="4731" y="6127"/>
                  </a:cubicBezTo>
                  <a:lnTo>
                    <a:pt x="4462" y="5719"/>
                  </a:lnTo>
                  <a:cubicBezTo>
                    <a:pt x="4455" y="5705"/>
                    <a:pt x="4439" y="5697"/>
                    <a:pt x="4423" y="5697"/>
                  </a:cubicBezTo>
                  <a:cubicBezTo>
                    <a:pt x="4417" y="5697"/>
                    <a:pt x="4411" y="5698"/>
                    <a:pt x="4406" y="5700"/>
                  </a:cubicBezTo>
                  <a:cubicBezTo>
                    <a:pt x="4096" y="5830"/>
                    <a:pt x="3770" y="5887"/>
                    <a:pt x="3442" y="5887"/>
                  </a:cubicBezTo>
                  <a:cubicBezTo>
                    <a:pt x="3417" y="5887"/>
                    <a:pt x="3392" y="5886"/>
                    <a:pt x="3367" y="5886"/>
                  </a:cubicBezTo>
                  <a:cubicBezTo>
                    <a:pt x="3340" y="5886"/>
                    <a:pt x="3321" y="5904"/>
                    <a:pt x="3312" y="5923"/>
                  </a:cubicBezTo>
                  <a:lnTo>
                    <a:pt x="3210" y="6405"/>
                  </a:lnTo>
                  <a:cubicBezTo>
                    <a:pt x="3182" y="6507"/>
                    <a:pt x="3126" y="6600"/>
                    <a:pt x="3033" y="6656"/>
                  </a:cubicBezTo>
                  <a:cubicBezTo>
                    <a:pt x="2971" y="6698"/>
                    <a:pt x="2893" y="6718"/>
                    <a:pt x="2814" y="6718"/>
                  </a:cubicBezTo>
                  <a:cubicBezTo>
                    <a:pt x="2788" y="6718"/>
                    <a:pt x="2762" y="6716"/>
                    <a:pt x="2737" y="6711"/>
                  </a:cubicBezTo>
                  <a:cubicBezTo>
                    <a:pt x="2635" y="6684"/>
                    <a:pt x="2542" y="6619"/>
                    <a:pt x="2486" y="6535"/>
                  </a:cubicBezTo>
                  <a:cubicBezTo>
                    <a:pt x="2431" y="6442"/>
                    <a:pt x="2412" y="6340"/>
                    <a:pt x="2431" y="6229"/>
                  </a:cubicBezTo>
                  <a:lnTo>
                    <a:pt x="2542" y="5756"/>
                  </a:lnTo>
                  <a:cubicBezTo>
                    <a:pt x="2542" y="5728"/>
                    <a:pt x="2533" y="5700"/>
                    <a:pt x="2505" y="5700"/>
                  </a:cubicBezTo>
                  <a:cubicBezTo>
                    <a:pt x="2171" y="5561"/>
                    <a:pt x="1883" y="5357"/>
                    <a:pt x="1642" y="5097"/>
                  </a:cubicBezTo>
                  <a:cubicBezTo>
                    <a:pt x="1633" y="5088"/>
                    <a:pt x="1614" y="5079"/>
                    <a:pt x="1605" y="5079"/>
                  </a:cubicBezTo>
                  <a:cubicBezTo>
                    <a:pt x="1596" y="5079"/>
                    <a:pt x="1586" y="5079"/>
                    <a:pt x="1577" y="5088"/>
                  </a:cubicBezTo>
                  <a:lnTo>
                    <a:pt x="1169" y="5348"/>
                  </a:lnTo>
                  <a:cubicBezTo>
                    <a:pt x="1102" y="5391"/>
                    <a:pt x="1027" y="5412"/>
                    <a:pt x="953" y="5412"/>
                  </a:cubicBezTo>
                  <a:cubicBezTo>
                    <a:pt x="820" y="5412"/>
                    <a:pt x="690" y="5346"/>
                    <a:pt x="612" y="5227"/>
                  </a:cubicBezTo>
                  <a:cubicBezTo>
                    <a:pt x="501" y="5051"/>
                    <a:pt x="547" y="4800"/>
                    <a:pt x="733" y="4680"/>
                  </a:cubicBezTo>
                  <a:lnTo>
                    <a:pt x="1150" y="4420"/>
                  </a:lnTo>
                  <a:cubicBezTo>
                    <a:pt x="1169" y="4402"/>
                    <a:pt x="1178" y="4374"/>
                    <a:pt x="1169" y="4355"/>
                  </a:cubicBezTo>
                  <a:cubicBezTo>
                    <a:pt x="1030" y="4021"/>
                    <a:pt x="974" y="3678"/>
                    <a:pt x="983" y="3316"/>
                  </a:cubicBezTo>
                  <a:cubicBezTo>
                    <a:pt x="983" y="3298"/>
                    <a:pt x="965" y="3270"/>
                    <a:pt x="946" y="3270"/>
                  </a:cubicBezTo>
                  <a:lnTo>
                    <a:pt x="464" y="3158"/>
                  </a:lnTo>
                  <a:cubicBezTo>
                    <a:pt x="250" y="3112"/>
                    <a:pt x="111" y="2899"/>
                    <a:pt x="158" y="2685"/>
                  </a:cubicBezTo>
                  <a:cubicBezTo>
                    <a:pt x="198" y="2501"/>
                    <a:pt x="362" y="2379"/>
                    <a:pt x="544" y="2379"/>
                  </a:cubicBezTo>
                  <a:cubicBezTo>
                    <a:pt x="573" y="2379"/>
                    <a:pt x="602" y="2382"/>
                    <a:pt x="631" y="2389"/>
                  </a:cubicBezTo>
                  <a:lnTo>
                    <a:pt x="1113" y="2491"/>
                  </a:lnTo>
                  <a:cubicBezTo>
                    <a:pt x="1132" y="2491"/>
                    <a:pt x="1160" y="2481"/>
                    <a:pt x="1169" y="2463"/>
                  </a:cubicBezTo>
                  <a:cubicBezTo>
                    <a:pt x="1308" y="2129"/>
                    <a:pt x="1512" y="1841"/>
                    <a:pt x="1772" y="1591"/>
                  </a:cubicBezTo>
                  <a:cubicBezTo>
                    <a:pt x="1790" y="1581"/>
                    <a:pt x="1790" y="1554"/>
                    <a:pt x="1781" y="1526"/>
                  </a:cubicBezTo>
                  <a:lnTo>
                    <a:pt x="1512" y="1118"/>
                  </a:lnTo>
                  <a:cubicBezTo>
                    <a:pt x="1401" y="932"/>
                    <a:pt x="1447" y="682"/>
                    <a:pt x="1633" y="570"/>
                  </a:cubicBezTo>
                  <a:cubicBezTo>
                    <a:pt x="1702" y="529"/>
                    <a:pt x="1777" y="508"/>
                    <a:pt x="1853" y="508"/>
                  </a:cubicBezTo>
                  <a:cubicBezTo>
                    <a:pt x="1879" y="508"/>
                    <a:pt x="1904" y="510"/>
                    <a:pt x="1930" y="515"/>
                  </a:cubicBezTo>
                  <a:cubicBezTo>
                    <a:pt x="2041" y="533"/>
                    <a:pt x="2124" y="598"/>
                    <a:pt x="2180" y="691"/>
                  </a:cubicBezTo>
                  <a:lnTo>
                    <a:pt x="2449" y="1099"/>
                  </a:lnTo>
                  <a:cubicBezTo>
                    <a:pt x="2456" y="1113"/>
                    <a:pt x="2473" y="1121"/>
                    <a:pt x="2492" y="1121"/>
                  </a:cubicBezTo>
                  <a:cubicBezTo>
                    <a:pt x="2499" y="1121"/>
                    <a:pt x="2507" y="1120"/>
                    <a:pt x="2514" y="1118"/>
                  </a:cubicBezTo>
                  <a:cubicBezTo>
                    <a:pt x="2818" y="996"/>
                    <a:pt x="3147" y="931"/>
                    <a:pt x="3477" y="931"/>
                  </a:cubicBezTo>
                  <a:cubicBezTo>
                    <a:pt x="3499" y="931"/>
                    <a:pt x="3522" y="931"/>
                    <a:pt x="3544" y="932"/>
                  </a:cubicBezTo>
                  <a:cubicBezTo>
                    <a:pt x="3549" y="934"/>
                    <a:pt x="3553" y="934"/>
                    <a:pt x="3558" y="934"/>
                  </a:cubicBezTo>
                  <a:cubicBezTo>
                    <a:pt x="3578" y="934"/>
                    <a:pt x="3592" y="918"/>
                    <a:pt x="3599" y="895"/>
                  </a:cubicBezTo>
                  <a:lnTo>
                    <a:pt x="3701" y="413"/>
                  </a:lnTo>
                  <a:cubicBezTo>
                    <a:pt x="3729" y="311"/>
                    <a:pt x="3785" y="227"/>
                    <a:pt x="3878" y="162"/>
                  </a:cubicBezTo>
                  <a:cubicBezTo>
                    <a:pt x="3942" y="124"/>
                    <a:pt x="4010" y="103"/>
                    <a:pt x="4080" y="103"/>
                  </a:cubicBezTo>
                  <a:close/>
                  <a:moveTo>
                    <a:pt x="4086" y="0"/>
                  </a:moveTo>
                  <a:cubicBezTo>
                    <a:pt x="3855" y="0"/>
                    <a:pt x="3655" y="163"/>
                    <a:pt x="3599" y="394"/>
                  </a:cubicBezTo>
                  <a:lnTo>
                    <a:pt x="3507" y="830"/>
                  </a:lnTo>
                  <a:cubicBezTo>
                    <a:pt x="3485" y="829"/>
                    <a:pt x="3463" y="829"/>
                    <a:pt x="3442" y="829"/>
                  </a:cubicBezTo>
                  <a:cubicBezTo>
                    <a:pt x="3121" y="829"/>
                    <a:pt x="2810" y="893"/>
                    <a:pt x="2514" y="1006"/>
                  </a:cubicBezTo>
                  <a:lnTo>
                    <a:pt x="2273" y="635"/>
                  </a:lnTo>
                  <a:cubicBezTo>
                    <a:pt x="2199" y="524"/>
                    <a:pt x="2087" y="440"/>
                    <a:pt x="1957" y="413"/>
                  </a:cubicBezTo>
                  <a:cubicBezTo>
                    <a:pt x="1923" y="405"/>
                    <a:pt x="1889" y="402"/>
                    <a:pt x="1854" y="402"/>
                  </a:cubicBezTo>
                  <a:cubicBezTo>
                    <a:pt x="1757" y="402"/>
                    <a:pt x="1659" y="430"/>
                    <a:pt x="1577" y="478"/>
                  </a:cubicBezTo>
                  <a:cubicBezTo>
                    <a:pt x="1345" y="626"/>
                    <a:pt x="1280" y="941"/>
                    <a:pt x="1429" y="1173"/>
                  </a:cubicBezTo>
                  <a:lnTo>
                    <a:pt x="1670" y="1554"/>
                  </a:lnTo>
                  <a:cubicBezTo>
                    <a:pt x="1419" y="1786"/>
                    <a:pt x="1225" y="2064"/>
                    <a:pt x="1095" y="2379"/>
                  </a:cubicBezTo>
                  <a:lnTo>
                    <a:pt x="659" y="2286"/>
                  </a:lnTo>
                  <a:cubicBezTo>
                    <a:pt x="619" y="2277"/>
                    <a:pt x="581" y="2273"/>
                    <a:pt x="542" y="2273"/>
                  </a:cubicBezTo>
                  <a:cubicBezTo>
                    <a:pt x="309" y="2273"/>
                    <a:pt x="103" y="2436"/>
                    <a:pt x="56" y="2667"/>
                  </a:cubicBezTo>
                  <a:cubicBezTo>
                    <a:pt x="0" y="2936"/>
                    <a:pt x="167" y="3205"/>
                    <a:pt x="436" y="3261"/>
                  </a:cubicBezTo>
                  <a:lnTo>
                    <a:pt x="872" y="3363"/>
                  </a:lnTo>
                  <a:cubicBezTo>
                    <a:pt x="872" y="3706"/>
                    <a:pt x="928" y="4040"/>
                    <a:pt x="1058" y="4355"/>
                  </a:cubicBezTo>
                  <a:lnTo>
                    <a:pt x="677" y="4596"/>
                  </a:lnTo>
                  <a:cubicBezTo>
                    <a:pt x="445" y="4745"/>
                    <a:pt x="380" y="5051"/>
                    <a:pt x="529" y="5292"/>
                  </a:cubicBezTo>
                  <a:cubicBezTo>
                    <a:pt x="623" y="5440"/>
                    <a:pt x="782" y="5520"/>
                    <a:pt x="945" y="5520"/>
                  </a:cubicBezTo>
                  <a:cubicBezTo>
                    <a:pt x="1038" y="5520"/>
                    <a:pt x="1131" y="5494"/>
                    <a:pt x="1215" y="5441"/>
                  </a:cubicBezTo>
                  <a:lnTo>
                    <a:pt x="1596" y="5199"/>
                  </a:lnTo>
                  <a:cubicBezTo>
                    <a:pt x="1837" y="5441"/>
                    <a:pt x="2115" y="5635"/>
                    <a:pt x="2431" y="5774"/>
                  </a:cubicBezTo>
                  <a:lnTo>
                    <a:pt x="2328" y="6210"/>
                  </a:lnTo>
                  <a:cubicBezTo>
                    <a:pt x="2301" y="6340"/>
                    <a:pt x="2328" y="6480"/>
                    <a:pt x="2403" y="6591"/>
                  </a:cubicBezTo>
                  <a:cubicBezTo>
                    <a:pt x="2468" y="6702"/>
                    <a:pt x="2579" y="6776"/>
                    <a:pt x="2718" y="6804"/>
                  </a:cubicBezTo>
                  <a:cubicBezTo>
                    <a:pt x="2746" y="6813"/>
                    <a:pt x="2783" y="6823"/>
                    <a:pt x="2820" y="6823"/>
                  </a:cubicBezTo>
                  <a:cubicBezTo>
                    <a:pt x="3052" y="6823"/>
                    <a:pt x="3256" y="6656"/>
                    <a:pt x="3312" y="6424"/>
                  </a:cubicBezTo>
                  <a:lnTo>
                    <a:pt x="3405" y="5988"/>
                  </a:lnTo>
                  <a:cubicBezTo>
                    <a:pt x="3429" y="5989"/>
                    <a:pt x="3453" y="5989"/>
                    <a:pt x="3478" y="5989"/>
                  </a:cubicBezTo>
                  <a:cubicBezTo>
                    <a:pt x="3795" y="5989"/>
                    <a:pt x="4104" y="5932"/>
                    <a:pt x="4397" y="5812"/>
                  </a:cubicBezTo>
                  <a:lnTo>
                    <a:pt x="4638" y="6192"/>
                  </a:lnTo>
                  <a:cubicBezTo>
                    <a:pt x="4713" y="6303"/>
                    <a:pt x="4824" y="6377"/>
                    <a:pt x="4954" y="6405"/>
                  </a:cubicBezTo>
                  <a:cubicBezTo>
                    <a:pt x="4992" y="6413"/>
                    <a:pt x="5030" y="6418"/>
                    <a:pt x="5069" y="6418"/>
                  </a:cubicBezTo>
                  <a:cubicBezTo>
                    <a:pt x="5162" y="6418"/>
                    <a:pt x="5255" y="6393"/>
                    <a:pt x="5334" y="6340"/>
                  </a:cubicBezTo>
                  <a:cubicBezTo>
                    <a:pt x="5445" y="6266"/>
                    <a:pt x="5520" y="6155"/>
                    <a:pt x="5557" y="6025"/>
                  </a:cubicBezTo>
                  <a:cubicBezTo>
                    <a:pt x="5585" y="5895"/>
                    <a:pt x="5557" y="5756"/>
                    <a:pt x="5483" y="5645"/>
                  </a:cubicBezTo>
                  <a:lnTo>
                    <a:pt x="5241" y="5274"/>
                  </a:lnTo>
                  <a:cubicBezTo>
                    <a:pt x="5492" y="5032"/>
                    <a:pt x="5687" y="4754"/>
                    <a:pt x="5826" y="4439"/>
                  </a:cubicBezTo>
                  <a:lnTo>
                    <a:pt x="6262" y="4531"/>
                  </a:lnTo>
                  <a:cubicBezTo>
                    <a:pt x="6300" y="4541"/>
                    <a:pt x="6337" y="4545"/>
                    <a:pt x="6375" y="4545"/>
                  </a:cubicBezTo>
                  <a:cubicBezTo>
                    <a:pt x="6602" y="4545"/>
                    <a:pt x="6808" y="4382"/>
                    <a:pt x="6855" y="4151"/>
                  </a:cubicBezTo>
                  <a:cubicBezTo>
                    <a:pt x="6883" y="4021"/>
                    <a:pt x="6865" y="3891"/>
                    <a:pt x="6791" y="3771"/>
                  </a:cubicBezTo>
                  <a:cubicBezTo>
                    <a:pt x="6716" y="3659"/>
                    <a:pt x="6605" y="3585"/>
                    <a:pt x="6475" y="3557"/>
                  </a:cubicBezTo>
                  <a:lnTo>
                    <a:pt x="6039" y="3465"/>
                  </a:lnTo>
                  <a:cubicBezTo>
                    <a:pt x="6048" y="3121"/>
                    <a:pt x="5983" y="2787"/>
                    <a:pt x="5863" y="2463"/>
                  </a:cubicBezTo>
                  <a:lnTo>
                    <a:pt x="6234" y="2222"/>
                  </a:lnTo>
                  <a:cubicBezTo>
                    <a:pt x="6466" y="2073"/>
                    <a:pt x="6531" y="1767"/>
                    <a:pt x="6382" y="1535"/>
                  </a:cubicBezTo>
                  <a:cubicBezTo>
                    <a:pt x="6286" y="1385"/>
                    <a:pt x="6123" y="1301"/>
                    <a:pt x="5958" y="1301"/>
                  </a:cubicBezTo>
                  <a:cubicBezTo>
                    <a:pt x="5868" y="1301"/>
                    <a:pt x="5777" y="1325"/>
                    <a:pt x="5696" y="1377"/>
                  </a:cubicBezTo>
                  <a:lnTo>
                    <a:pt x="5316" y="1619"/>
                  </a:lnTo>
                  <a:cubicBezTo>
                    <a:pt x="5084" y="1377"/>
                    <a:pt x="4805" y="1183"/>
                    <a:pt x="4490" y="1043"/>
                  </a:cubicBezTo>
                  <a:lnTo>
                    <a:pt x="4583" y="607"/>
                  </a:lnTo>
                  <a:cubicBezTo>
                    <a:pt x="4638" y="338"/>
                    <a:pt x="4471" y="69"/>
                    <a:pt x="4202" y="14"/>
                  </a:cubicBezTo>
                  <a:cubicBezTo>
                    <a:pt x="4163" y="5"/>
                    <a:pt x="4124" y="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05;p30">
              <a:extLst>
                <a:ext uri="{FF2B5EF4-FFF2-40B4-BE49-F238E27FC236}">
                  <a16:creationId xmlns:a16="http://schemas.microsoft.com/office/drawing/2014/main" id="{9DB246E9-2FA2-870D-B52A-D9846991C8D4}"/>
                </a:ext>
              </a:extLst>
            </p:cNvPr>
            <p:cNvSpPr/>
            <p:nvPr/>
          </p:nvSpPr>
          <p:spPr>
            <a:xfrm>
              <a:off x="6650396" y="2651907"/>
              <a:ext cx="191691" cy="189463"/>
            </a:xfrm>
            <a:custGeom>
              <a:avLst/>
              <a:gdLst/>
              <a:ahLst/>
              <a:cxnLst/>
              <a:rect l="l" t="t" r="r" b="b"/>
              <a:pathLst>
                <a:path w="3785" h="3741" extrusionOk="0">
                  <a:moveTo>
                    <a:pt x="1898" y="852"/>
                  </a:moveTo>
                  <a:cubicBezTo>
                    <a:pt x="2084" y="852"/>
                    <a:pt x="2272" y="902"/>
                    <a:pt x="2440" y="1008"/>
                  </a:cubicBezTo>
                  <a:cubicBezTo>
                    <a:pt x="2913" y="1314"/>
                    <a:pt x="3052" y="1945"/>
                    <a:pt x="2755" y="2418"/>
                  </a:cubicBezTo>
                  <a:cubicBezTo>
                    <a:pt x="2558" y="2723"/>
                    <a:pt x="2225" y="2889"/>
                    <a:pt x="1887" y="2889"/>
                  </a:cubicBezTo>
                  <a:cubicBezTo>
                    <a:pt x="1701" y="2889"/>
                    <a:pt x="1513" y="2839"/>
                    <a:pt x="1345" y="2733"/>
                  </a:cubicBezTo>
                  <a:cubicBezTo>
                    <a:pt x="872" y="2427"/>
                    <a:pt x="733" y="1796"/>
                    <a:pt x="1030" y="1323"/>
                  </a:cubicBezTo>
                  <a:cubicBezTo>
                    <a:pt x="1227" y="1018"/>
                    <a:pt x="1560" y="852"/>
                    <a:pt x="1898" y="852"/>
                  </a:cubicBezTo>
                  <a:close/>
                  <a:moveTo>
                    <a:pt x="1528" y="1"/>
                  </a:moveTo>
                  <a:cubicBezTo>
                    <a:pt x="1511" y="1"/>
                    <a:pt x="1493" y="2"/>
                    <a:pt x="1475" y="6"/>
                  </a:cubicBezTo>
                  <a:cubicBezTo>
                    <a:pt x="1345" y="34"/>
                    <a:pt x="1262" y="173"/>
                    <a:pt x="1289" y="303"/>
                  </a:cubicBezTo>
                  <a:lnTo>
                    <a:pt x="1345" y="572"/>
                  </a:lnTo>
                  <a:cubicBezTo>
                    <a:pt x="1169" y="646"/>
                    <a:pt x="993" y="767"/>
                    <a:pt x="853" y="915"/>
                  </a:cubicBezTo>
                  <a:lnTo>
                    <a:pt x="631" y="767"/>
                  </a:lnTo>
                  <a:cubicBezTo>
                    <a:pt x="588" y="740"/>
                    <a:pt x="541" y="728"/>
                    <a:pt x="494" y="728"/>
                  </a:cubicBezTo>
                  <a:cubicBezTo>
                    <a:pt x="409" y="728"/>
                    <a:pt x="326" y="769"/>
                    <a:pt x="278" y="841"/>
                  </a:cubicBezTo>
                  <a:cubicBezTo>
                    <a:pt x="204" y="961"/>
                    <a:pt x="241" y="1119"/>
                    <a:pt x="362" y="1193"/>
                  </a:cubicBezTo>
                  <a:lnTo>
                    <a:pt x="584" y="1332"/>
                  </a:lnTo>
                  <a:cubicBezTo>
                    <a:pt x="510" y="1527"/>
                    <a:pt x="473" y="1731"/>
                    <a:pt x="482" y="1926"/>
                  </a:cubicBezTo>
                  <a:lnTo>
                    <a:pt x="213" y="1982"/>
                  </a:lnTo>
                  <a:cubicBezTo>
                    <a:pt x="84" y="2019"/>
                    <a:pt x="0" y="2149"/>
                    <a:pt x="28" y="2288"/>
                  </a:cubicBezTo>
                  <a:cubicBezTo>
                    <a:pt x="52" y="2401"/>
                    <a:pt x="161" y="2479"/>
                    <a:pt x="274" y="2479"/>
                  </a:cubicBezTo>
                  <a:cubicBezTo>
                    <a:pt x="291" y="2479"/>
                    <a:pt x="308" y="2477"/>
                    <a:pt x="325" y="2473"/>
                  </a:cubicBezTo>
                  <a:lnTo>
                    <a:pt x="594" y="2418"/>
                  </a:lnTo>
                  <a:cubicBezTo>
                    <a:pt x="668" y="2594"/>
                    <a:pt x="779" y="2770"/>
                    <a:pt x="937" y="2909"/>
                  </a:cubicBezTo>
                  <a:lnTo>
                    <a:pt x="789" y="3132"/>
                  </a:lnTo>
                  <a:cubicBezTo>
                    <a:pt x="714" y="3253"/>
                    <a:pt x="751" y="3410"/>
                    <a:pt x="863" y="3485"/>
                  </a:cubicBezTo>
                  <a:cubicBezTo>
                    <a:pt x="905" y="3510"/>
                    <a:pt x="950" y="3523"/>
                    <a:pt x="995" y="3523"/>
                  </a:cubicBezTo>
                  <a:cubicBezTo>
                    <a:pt x="1078" y="3523"/>
                    <a:pt x="1158" y="3480"/>
                    <a:pt x="1206" y="3401"/>
                  </a:cubicBezTo>
                  <a:lnTo>
                    <a:pt x="1354" y="3179"/>
                  </a:lnTo>
                  <a:cubicBezTo>
                    <a:pt x="1530" y="3245"/>
                    <a:pt x="1712" y="3282"/>
                    <a:pt x="1889" y="3282"/>
                  </a:cubicBezTo>
                  <a:cubicBezTo>
                    <a:pt x="1909" y="3282"/>
                    <a:pt x="1928" y="3281"/>
                    <a:pt x="1948" y="3281"/>
                  </a:cubicBezTo>
                  <a:lnTo>
                    <a:pt x="2004" y="3550"/>
                  </a:lnTo>
                  <a:cubicBezTo>
                    <a:pt x="2036" y="3663"/>
                    <a:pt x="2139" y="3740"/>
                    <a:pt x="2250" y="3740"/>
                  </a:cubicBezTo>
                  <a:cubicBezTo>
                    <a:pt x="2267" y="3740"/>
                    <a:pt x="2284" y="3739"/>
                    <a:pt x="2301" y="3735"/>
                  </a:cubicBezTo>
                  <a:cubicBezTo>
                    <a:pt x="2440" y="3707"/>
                    <a:pt x="2523" y="3568"/>
                    <a:pt x="2495" y="3438"/>
                  </a:cubicBezTo>
                  <a:lnTo>
                    <a:pt x="2440" y="3169"/>
                  </a:lnTo>
                  <a:cubicBezTo>
                    <a:pt x="2616" y="3095"/>
                    <a:pt x="2783" y="2984"/>
                    <a:pt x="2922" y="2826"/>
                  </a:cubicBezTo>
                  <a:lnTo>
                    <a:pt x="3154" y="2974"/>
                  </a:lnTo>
                  <a:cubicBezTo>
                    <a:pt x="3197" y="3001"/>
                    <a:pt x="3243" y="3013"/>
                    <a:pt x="3288" y="3013"/>
                  </a:cubicBezTo>
                  <a:cubicBezTo>
                    <a:pt x="3371" y="3013"/>
                    <a:pt x="3449" y="2972"/>
                    <a:pt x="3497" y="2900"/>
                  </a:cubicBezTo>
                  <a:cubicBezTo>
                    <a:pt x="3572" y="2780"/>
                    <a:pt x="3544" y="2631"/>
                    <a:pt x="3423" y="2557"/>
                  </a:cubicBezTo>
                  <a:lnTo>
                    <a:pt x="3191" y="2409"/>
                  </a:lnTo>
                  <a:cubicBezTo>
                    <a:pt x="3275" y="2214"/>
                    <a:pt x="3312" y="2010"/>
                    <a:pt x="3303" y="1815"/>
                  </a:cubicBezTo>
                  <a:lnTo>
                    <a:pt x="3562" y="1759"/>
                  </a:lnTo>
                  <a:cubicBezTo>
                    <a:pt x="3701" y="1722"/>
                    <a:pt x="3785" y="1592"/>
                    <a:pt x="3757" y="1462"/>
                  </a:cubicBezTo>
                  <a:cubicBezTo>
                    <a:pt x="3733" y="1341"/>
                    <a:pt x="3624" y="1262"/>
                    <a:pt x="3511" y="1262"/>
                  </a:cubicBezTo>
                  <a:cubicBezTo>
                    <a:pt x="3494" y="1262"/>
                    <a:pt x="3477" y="1264"/>
                    <a:pt x="3460" y="1268"/>
                  </a:cubicBezTo>
                  <a:lnTo>
                    <a:pt x="3191" y="1323"/>
                  </a:lnTo>
                  <a:cubicBezTo>
                    <a:pt x="3117" y="1147"/>
                    <a:pt x="2996" y="980"/>
                    <a:pt x="2848" y="841"/>
                  </a:cubicBezTo>
                  <a:lnTo>
                    <a:pt x="2996" y="609"/>
                  </a:lnTo>
                  <a:cubicBezTo>
                    <a:pt x="3071" y="488"/>
                    <a:pt x="3034" y="340"/>
                    <a:pt x="2922" y="266"/>
                  </a:cubicBezTo>
                  <a:cubicBezTo>
                    <a:pt x="2878" y="238"/>
                    <a:pt x="2828" y="225"/>
                    <a:pt x="2779" y="225"/>
                  </a:cubicBezTo>
                  <a:cubicBezTo>
                    <a:pt x="2696" y="225"/>
                    <a:pt x="2616" y="264"/>
                    <a:pt x="2570" y="340"/>
                  </a:cubicBezTo>
                  <a:lnTo>
                    <a:pt x="2431" y="572"/>
                  </a:lnTo>
                  <a:cubicBezTo>
                    <a:pt x="2255" y="497"/>
                    <a:pt x="2072" y="459"/>
                    <a:pt x="1896" y="459"/>
                  </a:cubicBezTo>
                  <a:cubicBezTo>
                    <a:pt x="1876" y="459"/>
                    <a:pt x="1856" y="460"/>
                    <a:pt x="1837" y="460"/>
                  </a:cubicBezTo>
                  <a:lnTo>
                    <a:pt x="1781" y="201"/>
                  </a:lnTo>
                  <a:cubicBezTo>
                    <a:pt x="1749" y="80"/>
                    <a:pt x="1646" y="1"/>
                    <a:pt x="15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06;p30">
              <a:extLst>
                <a:ext uri="{FF2B5EF4-FFF2-40B4-BE49-F238E27FC236}">
                  <a16:creationId xmlns:a16="http://schemas.microsoft.com/office/drawing/2014/main" id="{0268239D-8F76-BC37-6E46-461AC83BF363}"/>
                </a:ext>
              </a:extLst>
            </p:cNvPr>
            <p:cNvSpPr/>
            <p:nvPr/>
          </p:nvSpPr>
          <p:spPr>
            <a:xfrm>
              <a:off x="6647104" y="2648969"/>
              <a:ext cx="197364" cy="194933"/>
            </a:xfrm>
            <a:custGeom>
              <a:avLst/>
              <a:gdLst/>
              <a:ahLst/>
              <a:cxnLst/>
              <a:rect l="l" t="t" r="r" b="b"/>
              <a:pathLst>
                <a:path w="3897" h="3849" extrusionOk="0">
                  <a:moveTo>
                    <a:pt x="1957" y="964"/>
                  </a:moveTo>
                  <a:cubicBezTo>
                    <a:pt x="2143" y="964"/>
                    <a:pt x="2319" y="1010"/>
                    <a:pt x="2477" y="1112"/>
                  </a:cubicBezTo>
                  <a:cubicBezTo>
                    <a:pt x="2932" y="1400"/>
                    <a:pt x="3061" y="2003"/>
                    <a:pt x="2774" y="2448"/>
                  </a:cubicBezTo>
                  <a:cubicBezTo>
                    <a:pt x="2635" y="2671"/>
                    <a:pt x="2421" y="2819"/>
                    <a:pt x="2162" y="2875"/>
                  </a:cubicBezTo>
                  <a:cubicBezTo>
                    <a:pt x="2092" y="2890"/>
                    <a:pt x="2023" y="2898"/>
                    <a:pt x="1953" y="2898"/>
                  </a:cubicBezTo>
                  <a:cubicBezTo>
                    <a:pt x="1771" y="2898"/>
                    <a:pt x="1592" y="2846"/>
                    <a:pt x="1438" y="2745"/>
                  </a:cubicBezTo>
                  <a:cubicBezTo>
                    <a:pt x="1215" y="2606"/>
                    <a:pt x="1067" y="2392"/>
                    <a:pt x="1011" y="2133"/>
                  </a:cubicBezTo>
                  <a:cubicBezTo>
                    <a:pt x="956" y="1882"/>
                    <a:pt x="1002" y="1622"/>
                    <a:pt x="1141" y="1409"/>
                  </a:cubicBezTo>
                  <a:cubicBezTo>
                    <a:pt x="1280" y="1186"/>
                    <a:pt x="1494" y="1038"/>
                    <a:pt x="1744" y="982"/>
                  </a:cubicBezTo>
                  <a:cubicBezTo>
                    <a:pt x="1818" y="964"/>
                    <a:pt x="1893" y="964"/>
                    <a:pt x="1957" y="964"/>
                  </a:cubicBezTo>
                  <a:close/>
                  <a:moveTo>
                    <a:pt x="1959" y="853"/>
                  </a:moveTo>
                  <a:cubicBezTo>
                    <a:pt x="1881" y="853"/>
                    <a:pt x="1803" y="862"/>
                    <a:pt x="1726" y="880"/>
                  </a:cubicBezTo>
                  <a:cubicBezTo>
                    <a:pt x="1447" y="945"/>
                    <a:pt x="1206" y="1112"/>
                    <a:pt x="1058" y="1353"/>
                  </a:cubicBezTo>
                  <a:cubicBezTo>
                    <a:pt x="900" y="1595"/>
                    <a:pt x="844" y="1882"/>
                    <a:pt x="909" y="2160"/>
                  </a:cubicBezTo>
                  <a:cubicBezTo>
                    <a:pt x="974" y="2439"/>
                    <a:pt x="1141" y="2680"/>
                    <a:pt x="1382" y="2828"/>
                  </a:cubicBezTo>
                  <a:cubicBezTo>
                    <a:pt x="1549" y="2940"/>
                    <a:pt x="1753" y="3005"/>
                    <a:pt x="1957" y="3005"/>
                  </a:cubicBezTo>
                  <a:cubicBezTo>
                    <a:pt x="2032" y="3005"/>
                    <a:pt x="2106" y="2995"/>
                    <a:pt x="2189" y="2977"/>
                  </a:cubicBezTo>
                  <a:cubicBezTo>
                    <a:pt x="2468" y="2912"/>
                    <a:pt x="2709" y="2745"/>
                    <a:pt x="2857" y="2504"/>
                  </a:cubicBezTo>
                  <a:cubicBezTo>
                    <a:pt x="3182" y="2003"/>
                    <a:pt x="3034" y="1344"/>
                    <a:pt x="2533" y="1019"/>
                  </a:cubicBezTo>
                  <a:cubicBezTo>
                    <a:pt x="2359" y="912"/>
                    <a:pt x="2160" y="853"/>
                    <a:pt x="1959" y="853"/>
                  </a:cubicBezTo>
                  <a:close/>
                  <a:moveTo>
                    <a:pt x="1595" y="107"/>
                  </a:moveTo>
                  <a:cubicBezTo>
                    <a:pt x="1632" y="107"/>
                    <a:pt x="1672" y="117"/>
                    <a:pt x="1707" y="138"/>
                  </a:cubicBezTo>
                  <a:cubicBezTo>
                    <a:pt x="1753" y="166"/>
                    <a:pt x="1781" y="203"/>
                    <a:pt x="1791" y="259"/>
                  </a:cubicBezTo>
                  <a:lnTo>
                    <a:pt x="1855" y="565"/>
                  </a:lnTo>
                  <a:lnTo>
                    <a:pt x="1902" y="565"/>
                  </a:lnTo>
                  <a:cubicBezTo>
                    <a:pt x="2106" y="565"/>
                    <a:pt x="2291" y="593"/>
                    <a:pt x="2477" y="667"/>
                  </a:cubicBezTo>
                  <a:lnTo>
                    <a:pt x="2514" y="685"/>
                  </a:lnTo>
                  <a:lnTo>
                    <a:pt x="2681" y="416"/>
                  </a:lnTo>
                  <a:cubicBezTo>
                    <a:pt x="2709" y="370"/>
                    <a:pt x="2755" y="342"/>
                    <a:pt x="2811" y="333"/>
                  </a:cubicBezTo>
                  <a:cubicBezTo>
                    <a:pt x="2823" y="331"/>
                    <a:pt x="2835" y="329"/>
                    <a:pt x="2847" y="329"/>
                  </a:cubicBezTo>
                  <a:cubicBezTo>
                    <a:pt x="2885" y="329"/>
                    <a:pt x="2925" y="340"/>
                    <a:pt x="2959" y="361"/>
                  </a:cubicBezTo>
                  <a:cubicBezTo>
                    <a:pt x="3052" y="416"/>
                    <a:pt x="3080" y="537"/>
                    <a:pt x="3015" y="630"/>
                  </a:cubicBezTo>
                  <a:lnTo>
                    <a:pt x="2848" y="899"/>
                  </a:lnTo>
                  <a:lnTo>
                    <a:pt x="2876" y="927"/>
                  </a:lnTo>
                  <a:cubicBezTo>
                    <a:pt x="3024" y="1066"/>
                    <a:pt x="3136" y="1223"/>
                    <a:pt x="3210" y="1400"/>
                  </a:cubicBezTo>
                  <a:lnTo>
                    <a:pt x="3228" y="1446"/>
                  </a:lnTo>
                  <a:lnTo>
                    <a:pt x="3535" y="1372"/>
                  </a:lnTo>
                  <a:cubicBezTo>
                    <a:pt x="3548" y="1370"/>
                    <a:pt x="3562" y="1368"/>
                    <a:pt x="3575" y="1368"/>
                  </a:cubicBezTo>
                  <a:cubicBezTo>
                    <a:pt x="3613" y="1368"/>
                    <a:pt x="3648" y="1379"/>
                    <a:pt x="3683" y="1400"/>
                  </a:cubicBezTo>
                  <a:cubicBezTo>
                    <a:pt x="3729" y="1428"/>
                    <a:pt x="3757" y="1474"/>
                    <a:pt x="3776" y="1530"/>
                  </a:cubicBezTo>
                  <a:cubicBezTo>
                    <a:pt x="3785" y="1576"/>
                    <a:pt x="3776" y="1632"/>
                    <a:pt x="3748" y="1678"/>
                  </a:cubicBezTo>
                  <a:cubicBezTo>
                    <a:pt x="3720" y="1724"/>
                    <a:pt x="3674" y="1752"/>
                    <a:pt x="3618" y="1762"/>
                  </a:cubicBezTo>
                  <a:lnTo>
                    <a:pt x="3312" y="1826"/>
                  </a:lnTo>
                  <a:lnTo>
                    <a:pt x="3312" y="1873"/>
                  </a:lnTo>
                  <a:cubicBezTo>
                    <a:pt x="3321" y="2068"/>
                    <a:pt x="3284" y="2262"/>
                    <a:pt x="3210" y="2439"/>
                  </a:cubicBezTo>
                  <a:lnTo>
                    <a:pt x="3191" y="2485"/>
                  </a:lnTo>
                  <a:lnTo>
                    <a:pt x="3460" y="2652"/>
                  </a:lnTo>
                  <a:cubicBezTo>
                    <a:pt x="3507" y="2680"/>
                    <a:pt x="3535" y="2726"/>
                    <a:pt x="3553" y="2782"/>
                  </a:cubicBezTo>
                  <a:cubicBezTo>
                    <a:pt x="3562" y="2828"/>
                    <a:pt x="3553" y="2884"/>
                    <a:pt x="3525" y="2930"/>
                  </a:cubicBezTo>
                  <a:cubicBezTo>
                    <a:pt x="3484" y="2989"/>
                    <a:pt x="3421" y="3021"/>
                    <a:pt x="3357" y="3021"/>
                  </a:cubicBezTo>
                  <a:cubicBezTo>
                    <a:pt x="3320" y="3021"/>
                    <a:pt x="3281" y="3010"/>
                    <a:pt x="3247" y="2986"/>
                  </a:cubicBezTo>
                  <a:lnTo>
                    <a:pt x="2978" y="2819"/>
                  </a:lnTo>
                  <a:lnTo>
                    <a:pt x="2950" y="2847"/>
                  </a:lnTo>
                  <a:cubicBezTo>
                    <a:pt x="2820" y="2995"/>
                    <a:pt x="2663" y="3107"/>
                    <a:pt x="2477" y="3181"/>
                  </a:cubicBezTo>
                  <a:lnTo>
                    <a:pt x="2440" y="3199"/>
                  </a:lnTo>
                  <a:lnTo>
                    <a:pt x="2505" y="3506"/>
                  </a:lnTo>
                  <a:cubicBezTo>
                    <a:pt x="2514" y="3561"/>
                    <a:pt x="2514" y="3608"/>
                    <a:pt x="2477" y="3654"/>
                  </a:cubicBezTo>
                  <a:cubicBezTo>
                    <a:pt x="2449" y="3700"/>
                    <a:pt x="2412" y="3728"/>
                    <a:pt x="2356" y="3747"/>
                  </a:cubicBezTo>
                  <a:cubicBezTo>
                    <a:pt x="2342" y="3749"/>
                    <a:pt x="2329" y="3750"/>
                    <a:pt x="2316" y="3750"/>
                  </a:cubicBezTo>
                  <a:cubicBezTo>
                    <a:pt x="2278" y="3750"/>
                    <a:pt x="2243" y="3740"/>
                    <a:pt x="2208" y="3719"/>
                  </a:cubicBezTo>
                  <a:cubicBezTo>
                    <a:pt x="2162" y="3691"/>
                    <a:pt x="2134" y="3645"/>
                    <a:pt x="2124" y="3589"/>
                  </a:cubicBezTo>
                  <a:lnTo>
                    <a:pt x="2050" y="3283"/>
                  </a:lnTo>
                  <a:lnTo>
                    <a:pt x="2004" y="3283"/>
                  </a:lnTo>
                  <a:cubicBezTo>
                    <a:pt x="1984" y="3284"/>
                    <a:pt x="1965" y="3284"/>
                    <a:pt x="1945" y="3284"/>
                  </a:cubicBezTo>
                  <a:cubicBezTo>
                    <a:pt x="1772" y="3284"/>
                    <a:pt x="1605" y="3248"/>
                    <a:pt x="1438" y="3181"/>
                  </a:cubicBezTo>
                  <a:lnTo>
                    <a:pt x="1401" y="3162"/>
                  </a:lnTo>
                  <a:lnTo>
                    <a:pt x="1225" y="3431"/>
                  </a:lnTo>
                  <a:cubicBezTo>
                    <a:pt x="1188" y="3492"/>
                    <a:pt x="1124" y="3525"/>
                    <a:pt x="1058" y="3525"/>
                  </a:cubicBezTo>
                  <a:cubicBezTo>
                    <a:pt x="1023" y="3525"/>
                    <a:pt x="988" y="3516"/>
                    <a:pt x="956" y="3496"/>
                  </a:cubicBezTo>
                  <a:cubicBezTo>
                    <a:pt x="909" y="3468"/>
                    <a:pt x="881" y="3422"/>
                    <a:pt x="872" y="3366"/>
                  </a:cubicBezTo>
                  <a:cubicBezTo>
                    <a:pt x="854" y="3320"/>
                    <a:pt x="863" y="3264"/>
                    <a:pt x="891" y="3218"/>
                  </a:cubicBezTo>
                  <a:lnTo>
                    <a:pt x="1067" y="2949"/>
                  </a:lnTo>
                  <a:lnTo>
                    <a:pt x="1030" y="2921"/>
                  </a:lnTo>
                  <a:cubicBezTo>
                    <a:pt x="891" y="2791"/>
                    <a:pt x="779" y="2634"/>
                    <a:pt x="705" y="2448"/>
                  </a:cubicBezTo>
                  <a:lnTo>
                    <a:pt x="687" y="2411"/>
                  </a:lnTo>
                  <a:lnTo>
                    <a:pt x="380" y="2476"/>
                  </a:lnTo>
                  <a:cubicBezTo>
                    <a:pt x="364" y="2480"/>
                    <a:pt x="349" y="2482"/>
                    <a:pt x="333" y="2482"/>
                  </a:cubicBezTo>
                  <a:cubicBezTo>
                    <a:pt x="241" y="2482"/>
                    <a:pt x="163" y="2415"/>
                    <a:pt x="139" y="2327"/>
                  </a:cubicBezTo>
                  <a:cubicBezTo>
                    <a:pt x="121" y="2216"/>
                    <a:pt x="186" y="2114"/>
                    <a:pt x="288" y="2086"/>
                  </a:cubicBezTo>
                  <a:lnTo>
                    <a:pt x="603" y="2021"/>
                  </a:lnTo>
                  <a:lnTo>
                    <a:pt x="603" y="1975"/>
                  </a:lnTo>
                  <a:cubicBezTo>
                    <a:pt x="594" y="1780"/>
                    <a:pt x="622" y="1585"/>
                    <a:pt x="696" y="1409"/>
                  </a:cubicBezTo>
                  <a:lnTo>
                    <a:pt x="714" y="1372"/>
                  </a:lnTo>
                  <a:lnTo>
                    <a:pt x="445" y="1196"/>
                  </a:lnTo>
                  <a:cubicBezTo>
                    <a:pt x="408" y="1168"/>
                    <a:pt x="371" y="1121"/>
                    <a:pt x="362" y="1075"/>
                  </a:cubicBezTo>
                  <a:cubicBezTo>
                    <a:pt x="353" y="1019"/>
                    <a:pt x="362" y="964"/>
                    <a:pt x="390" y="927"/>
                  </a:cubicBezTo>
                  <a:cubicBezTo>
                    <a:pt x="426" y="866"/>
                    <a:pt x="494" y="833"/>
                    <a:pt x="560" y="833"/>
                  </a:cubicBezTo>
                  <a:cubicBezTo>
                    <a:pt x="595" y="833"/>
                    <a:pt x="630" y="842"/>
                    <a:pt x="659" y="862"/>
                  </a:cubicBezTo>
                  <a:lnTo>
                    <a:pt x="928" y="1038"/>
                  </a:lnTo>
                  <a:lnTo>
                    <a:pt x="956" y="1001"/>
                  </a:lnTo>
                  <a:cubicBezTo>
                    <a:pt x="1095" y="862"/>
                    <a:pt x="1252" y="750"/>
                    <a:pt x="1429" y="667"/>
                  </a:cubicBezTo>
                  <a:lnTo>
                    <a:pt x="1475" y="658"/>
                  </a:lnTo>
                  <a:lnTo>
                    <a:pt x="1401" y="342"/>
                  </a:lnTo>
                  <a:cubicBezTo>
                    <a:pt x="1392" y="296"/>
                    <a:pt x="1401" y="240"/>
                    <a:pt x="1429" y="194"/>
                  </a:cubicBezTo>
                  <a:cubicBezTo>
                    <a:pt x="1457" y="147"/>
                    <a:pt x="1503" y="120"/>
                    <a:pt x="1559" y="110"/>
                  </a:cubicBezTo>
                  <a:cubicBezTo>
                    <a:pt x="1570" y="108"/>
                    <a:pt x="1582" y="107"/>
                    <a:pt x="1595" y="107"/>
                  </a:cubicBezTo>
                  <a:close/>
                  <a:moveTo>
                    <a:pt x="1598" y="1"/>
                  </a:moveTo>
                  <a:cubicBezTo>
                    <a:pt x="1575" y="1"/>
                    <a:pt x="1553" y="3"/>
                    <a:pt x="1531" y="8"/>
                  </a:cubicBezTo>
                  <a:cubicBezTo>
                    <a:pt x="1457" y="27"/>
                    <a:pt x="1392" y="73"/>
                    <a:pt x="1345" y="138"/>
                  </a:cubicBezTo>
                  <a:cubicBezTo>
                    <a:pt x="1299" y="212"/>
                    <a:pt x="1290" y="287"/>
                    <a:pt x="1308" y="370"/>
                  </a:cubicBezTo>
                  <a:lnTo>
                    <a:pt x="1354" y="593"/>
                  </a:lnTo>
                  <a:cubicBezTo>
                    <a:pt x="1188" y="667"/>
                    <a:pt x="1039" y="769"/>
                    <a:pt x="918" y="899"/>
                  </a:cubicBezTo>
                  <a:lnTo>
                    <a:pt x="724" y="778"/>
                  </a:lnTo>
                  <a:cubicBezTo>
                    <a:pt x="673" y="744"/>
                    <a:pt x="614" y="728"/>
                    <a:pt x="556" y="728"/>
                  </a:cubicBezTo>
                  <a:cubicBezTo>
                    <a:pt x="457" y="728"/>
                    <a:pt x="359" y="777"/>
                    <a:pt x="306" y="871"/>
                  </a:cubicBezTo>
                  <a:cubicBezTo>
                    <a:pt x="213" y="1010"/>
                    <a:pt x="251" y="1196"/>
                    <a:pt x="399" y="1288"/>
                  </a:cubicBezTo>
                  <a:lnTo>
                    <a:pt x="585" y="1409"/>
                  </a:lnTo>
                  <a:cubicBezTo>
                    <a:pt x="529" y="1576"/>
                    <a:pt x="492" y="1752"/>
                    <a:pt x="492" y="1938"/>
                  </a:cubicBezTo>
                  <a:lnTo>
                    <a:pt x="269" y="1984"/>
                  </a:lnTo>
                  <a:cubicBezTo>
                    <a:pt x="102" y="2021"/>
                    <a:pt x="0" y="2188"/>
                    <a:pt x="37" y="2346"/>
                  </a:cubicBezTo>
                  <a:cubicBezTo>
                    <a:pt x="69" y="2490"/>
                    <a:pt x="198" y="2585"/>
                    <a:pt x="333" y="2585"/>
                  </a:cubicBezTo>
                  <a:cubicBezTo>
                    <a:pt x="355" y="2585"/>
                    <a:pt x="377" y="2583"/>
                    <a:pt x="399" y="2578"/>
                  </a:cubicBezTo>
                  <a:lnTo>
                    <a:pt x="622" y="2531"/>
                  </a:lnTo>
                  <a:cubicBezTo>
                    <a:pt x="696" y="2698"/>
                    <a:pt x="807" y="2838"/>
                    <a:pt x="928" y="2967"/>
                  </a:cubicBezTo>
                  <a:lnTo>
                    <a:pt x="807" y="3162"/>
                  </a:lnTo>
                  <a:cubicBezTo>
                    <a:pt x="761" y="3227"/>
                    <a:pt x="752" y="3311"/>
                    <a:pt x="770" y="3394"/>
                  </a:cubicBezTo>
                  <a:cubicBezTo>
                    <a:pt x="789" y="3468"/>
                    <a:pt x="835" y="3533"/>
                    <a:pt x="900" y="3580"/>
                  </a:cubicBezTo>
                  <a:cubicBezTo>
                    <a:pt x="949" y="3613"/>
                    <a:pt x="1004" y="3628"/>
                    <a:pt x="1059" y="3628"/>
                  </a:cubicBezTo>
                  <a:cubicBezTo>
                    <a:pt x="1159" y="3628"/>
                    <a:pt x="1257" y="3577"/>
                    <a:pt x="1317" y="3487"/>
                  </a:cubicBezTo>
                  <a:lnTo>
                    <a:pt x="1438" y="3292"/>
                  </a:lnTo>
                  <a:cubicBezTo>
                    <a:pt x="1596" y="3350"/>
                    <a:pt x="1755" y="3386"/>
                    <a:pt x="1913" y="3386"/>
                  </a:cubicBezTo>
                  <a:cubicBezTo>
                    <a:pt x="1931" y="3386"/>
                    <a:pt x="1949" y="3386"/>
                    <a:pt x="1967" y="3385"/>
                  </a:cubicBezTo>
                  <a:lnTo>
                    <a:pt x="2022" y="3617"/>
                  </a:lnTo>
                  <a:cubicBezTo>
                    <a:pt x="2032" y="3691"/>
                    <a:pt x="2078" y="3765"/>
                    <a:pt x="2152" y="3802"/>
                  </a:cubicBezTo>
                  <a:cubicBezTo>
                    <a:pt x="2199" y="3839"/>
                    <a:pt x="2254" y="3849"/>
                    <a:pt x="2310" y="3849"/>
                  </a:cubicBezTo>
                  <a:lnTo>
                    <a:pt x="2384" y="3849"/>
                  </a:lnTo>
                  <a:cubicBezTo>
                    <a:pt x="2458" y="3830"/>
                    <a:pt x="2523" y="3784"/>
                    <a:pt x="2570" y="3710"/>
                  </a:cubicBezTo>
                  <a:cubicBezTo>
                    <a:pt x="2616" y="3645"/>
                    <a:pt x="2625" y="3561"/>
                    <a:pt x="2607" y="3487"/>
                  </a:cubicBezTo>
                  <a:lnTo>
                    <a:pt x="2560" y="3255"/>
                  </a:lnTo>
                  <a:cubicBezTo>
                    <a:pt x="2727" y="3181"/>
                    <a:pt x="2876" y="3079"/>
                    <a:pt x="2996" y="2949"/>
                  </a:cubicBezTo>
                  <a:lnTo>
                    <a:pt x="3191" y="3079"/>
                  </a:lnTo>
                  <a:cubicBezTo>
                    <a:pt x="3241" y="3112"/>
                    <a:pt x="3297" y="3127"/>
                    <a:pt x="3353" y="3127"/>
                  </a:cubicBezTo>
                  <a:cubicBezTo>
                    <a:pt x="3454" y="3127"/>
                    <a:pt x="3555" y="3076"/>
                    <a:pt x="3609" y="2986"/>
                  </a:cubicBezTo>
                  <a:cubicBezTo>
                    <a:pt x="3655" y="2921"/>
                    <a:pt x="3674" y="2838"/>
                    <a:pt x="3655" y="2754"/>
                  </a:cubicBezTo>
                  <a:cubicBezTo>
                    <a:pt x="3637" y="2680"/>
                    <a:pt x="3590" y="2606"/>
                    <a:pt x="3516" y="2569"/>
                  </a:cubicBezTo>
                  <a:lnTo>
                    <a:pt x="3330" y="2439"/>
                  </a:lnTo>
                  <a:cubicBezTo>
                    <a:pt x="3386" y="2272"/>
                    <a:pt x="3423" y="2095"/>
                    <a:pt x="3423" y="1919"/>
                  </a:cubicBezTo>
                  <a:lnTo>
                    <a:pt x="3646" y="1864"/>
                  </a:lnTo>
                  <a:cubicBezTo>
                    <a:pt x="3720" y="1845"/>
                    <a:pt x="3794" y="1799"/>
                    <a:pt x="3831" y="1734"/>
                  </a:cubicBezTo>
                  <a:cubicBezTo>
                    <a:pt x="3878" y="1669"/>
                    <a:pt x="3896" y="1585"/>
                    <a:pt x="3878" y="1502"/>
                  </a:cubicBezTo>
                  <a:cubicBezTo>
                    <a:pt x="3859" y="1428"/>
                    <a:pt x="3813" y="1363"/>
                    <a:pt x="3748" y="1316"/>
                  </a:cubicBezTo>
                  <a:cubicBezTo>
                    <a:pt x="3690" y="1280"/>
                    <a:pt x="3627" y="1267"/>
                    <a:pt x="3567" y="1267"/>
                  </a:cubicBezTo>
                  <a:cubicBezTo>
                    <a:pt x="3550" y="1267"/>
                    <a:pt x="3533" y="1268"/>
                    <a:pt x="3516" y="1270"/>
                  </a:cubicBezTo>
                  <a:lnTo>
                    <a:pt x="3293" y="1326"/>
                  </a:lnTo>
                  <a:cubicBezTo>
                    <a:pt x="3219" y="1159"/>
                    <a:pt x="3108" y="1010"/>
                    <a:pt x="2987" y="880"/>
                  </a:cubicBezTo>
                  <a:lnTo>
                    <a:pt x="3108" y="685"/>
                  </a:lnTo>
                  <a:cubicBezTo>
                    <a:pt x="3201" y="546"/>
                    <a:pt x="3154" y="361"/>
                    <a:pt x="3015" y="268"/>
                  </a:cubicBezTo>
                  <a:cubicBezTo>
                    <a:pt x="2967" y="241"/>
                    <a:pt x="2910" y="224"/>
                    <a:pt x="2850" y="224"/>
                  </a:cubicBezTo>
                  <a:cubicBezTo>
                    <a:pt x="2828" y="224"/>
                    <a:pt x="2805" y="226"/>
                    <a:pt x="2783" y="231"/>
                  </a:cubicBezTo>
                  <a:cubicBezTo>
                    <a:pt x="2709" y="249"/>
                    <a:pt x="2644" y="296"/>
                    <a:pt x="2598" y="361"/>
                  </a:cubicBezTo>
                  <a:lnTo>
                    <a:pt x="2477" y="556"/>
                  </a:lnTo>
                  <a:cubicBezTo>
                    <a:pt x="2301" y="491"/>
                    <a:pt x="2124" y="463"/>
                    <a:pt x="1948" y="463"/>
                  </a:cubicBezTo>
                  <a:lnTo>
                    <a:pt x="1893" y="240"/>
                  </a:lnTo>
                  <a:cubicBezTo>
                    <a:pt x="1874" y="157"/>
                    <a:pt x="1828" y="92"/>
                    <a:pt x="1763" y="45"/>
                  </a:cubicBezTo>
                  <a:cubicBezTo>
                    <a:pt x="1715" y="18"/>
                    <a:pt x="1658"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07;p30">
              <a:extLst>
                <a:ext uri="{FF2B5EF4-FFF2-40B4-BE49-F238E27FC236}">
                  <a16:creationId xmlns:a16="http://schemas.microsoft.com/office/drawing/2014/main" id="{19171D2F-4ACC-4D54-0212-5D0281DEA0AC}"/>
                </a:ext>
              </a:extLst>
            </p:cNvPr>
            <p:cNvSpPr/>
            <p:nvPr/>
          </p:nvSpPr>
          <p:spPr>
            <a:xfrm>
              <a:off x="6548904" y="2480423"/>
              <a:ext cx="190780" cy="188501"/>
            </a:xfrm>
            <a:custGeom>
              <a:avLst/>
              <a:gdLst/>
              <a:ahLst/>
              <a:cxnLst/>
              <a:rect l="l" t="t" r="r" b="b"/>
              <a:pathLst>
                <a:path w="3767" h="3722" extrusionOk="0">
                  <a:moveTo>
                    <a:pt x="1881" y="849"/>
                  </a:moveTo>
                  <a:cubicBezTo>
                    <a:pt x="2069" y="849"/>
                    <a:pt x="2260" y="901"/>
                    <a:pt x="2431" y="1008"/>
                  </a:cubicBezTo>
                  <a:cubicBezTo>
                    <a:pt x="2895" y="1314"/>
                    <a:pt x="3034" y="1935"/>
                    <a:pt x="2737" y="2409"/>
                  </a:cubicBezTo>
                  <a:cubicBezTo>
                    <a:pt x="2547" y="2711"/>
                    <a:pt x="2220" y="2877"/>
                    <a:pt x="1885" y="2877"/>
                  </a:cubicBezTo>
                  <a:cubicBezTo>
                    <a:pt x="1697" y="2877"/>
                    <a:pt x="1506" y="2825"/>
                    <a:pt x="1336" y="2715"/>
                  </a:cubicBezTo>
                  <a:cubicBezTo>
                    <a:pt x="863" y="2418"/>
                    <a:pt x="724" y="1787"/>
                    <a:pt x="1030" y="1314"/>
                  </a:cubicBezTo>
                  <a:cubicBezTo>
                    <a:pt x="1220" y="1011"/>
                    <a:pt x="1546" y="849"/>
                    <a:pt x="1881" y="849"/>
                  </a:cubicBezTo>
                  <a:close/>
                  <a:moveTo>
                    <a:pt x="1526" y="1"/>
                  </a:moveTo>
                  <a:cubicBezTo>
                    <a:pt x="1509" y="1"/>
                    <a:pt x="1492" y="2"/>
                    <a:pt x="1475" y="6"/>
                  </a:cubicBezTo>
                  <a:cubicBezTo>
                    <a:pt x="1336" y="34"/>
                    <a:pt x="1253" y="173"/>
                    <a:pt x="1290" y="303"/>
                  </a:cubicBezTo>
                  <a:lnTo>
                    <a:pt x="1345" y="572"/>
                  </a:lnTo>
                  <a:cubicBezTo>
                    <a:pt x="1160" y="646"/>
                    <a:pt x="993" y="757"/>
                    <a:pt x="854" y="915"/>
                  </a:cubicBezTo>
                  <a:lnTo>
                    <a:pt x="631" y="767"/>
                  </a:lnTo>
                  <a:cubicBezTo>
                    <a:pt x="586" y="739"/>
                    <a:pt x="538" y="726"/>
                    <a:pt x="491" y="726"/>
                  </a:cubicBezTo>
                  <a:cubicBezTo>
                    <a:pt x="411" y="726"/>
                    <a:pt x="335" y="765"/>
                    <a:pt x="288" y="841"/>
                  </a:cubicBezTo>
                  <a:cubicBezTo>
                    <a:pt x="214" y="952"/>
                    <a:pt x="241" y="1110"/>
                    <a:pt x="362" y="1184"/>
                  </a:cubicBezTo>
                  <a:lnTo>
                    <a:pt x="585" y="1332"/>
                  </a:lnTo>
                  <a:cubicBezTo>
                    <a:pt x="510" y="1518"/>
                    <a:pt x="473" y="1722"/>
                    <a:pt x="483" y="1917"/>
                  </a:cubicBezTo>
                  <a:lnTo>
                    <a:pt x="223" y="1973"/>
                  </a:lnTo>
                  <a:cubicBezTo>
                    <a:pt x="84" y="2000"/>
                    <a:pt x="0" y="2140"/>
                    <a:pt x="28" y="2269"/>
                  </a:cubicBezTo>
                  <a:cubicBezTo>
                    <a:pt x="51" y="2386"/>
                    <a:pt x="153" y="2464"/>
                    <a:pt x="262" y="2464"/>
                  </a:cubicBezTo>
                  <a:cubicBezTo>
                    <a:pt x="283" y="2464"/>
                    <a:pt x="304" y="2461"/>
                    <a:pt x="325" y="2455"/>
                  </a:cubicBezTo>
                  <a:lnTo>
                    <a:pt x="594" y="2399"/>
                  </a:lnTo>
                  <a:cubicBezTo>
                    <a:pt x="668" y="2585"/>
                    <a:pt x="780" y="2752"/>
                    <a:pt x="928" y="2891"/>
                  </a:cubicBezTo>
                  <a:lnTo>
                    <a:pt x="789" y="3114"/>
                  </a:lnTo>
                  <a:cubicBezTo>
                    <a:pt x="715" y="3234"/>
                    <a:pt x="742" y="3383"/>
                    <a:pt x="863" y="3457"/>
                  </a:cubicBezTo>
                  <a:cubicBezTo>
                    <a:pt x="904" y="3484"/>
                    <a:pt x="952" y="3498"/>
                    <a:pt x="999" y="3498"/>
                  </a:cubicBezTo>
                  <a:cubicBezTo>
                    <a:pt x="1080" y="3498"/>
                    <a:pt x="1159" y="3459"/>
                    <a:pt x="1206" y="3383"/>
                  </a:cubicBezTo>
                  <a:lnTo>
                    <a:pt x="1355" y="3160"/>
                  </a:lnTo>
                  <a:cubicBezTo>
                    <a:pt x="1521" y="3227"/>
                    <a:pt x="1696" y="3263"/>
                    <a:pt x="1878" y="3263"/>
                  </a:cubicBezTo>
                  <a:cubicBezTo>
                    <a:pt x="1898" y="3263"/>
                    <a:pt x="1918" y="3263"/>
                    <a:pt x="1939" y="3262"/>
                  </a:cubicBezTo>
                  <a:lnTo>
                    <a:pt x="1995" y="3522"/>
                  </a:lnTo>
                  <a:cubicBezTo>
                    <a:pt x="2019" y="3643"/>
                    <a:pt x="2121" y="3722"/>
                    <a:pt x="2238" y="3722"/>
                  </a:cubicBezTo>
                  <a:cubicBezTo>
                    <a:pt x="2256" y="3722"/>
                    <a:pt x="2274" y="3720"/>
                    <a:pt x="2292" y="3717"/>
                  </a:cubicBezTo>
                  <a:cubicBezTo>
                    <a:pt x="2421" y="3679"/>
                    <a:pt x="2514" y="3550"/>
                    <a:pt x="2477" y="3420"/>
                  </a:cubicBezTo>
                  <a:lnTo>
                    <a:pt x="2421" y="3151"/>
                  </a:lnTo>
                  <a:cubicBezTo>
                    <a:pt x="2607" y="3076"/>
                    <a:pt x="2774" y="2965"/>
                    <a:pt x="2913" y="2807"/>
                  </a:cubicBezTo>
                  <a:lnTo>
                    <a:pt x="3136" y="2956"/>
                  </a:lnTo>
                  <a:cubicBezTo>
                    <a:pt x="3180" y="2983"/>
                    <a:pt x="3229" y="2997"/>
                    <a:pt x="3276" y="2997"/>
                  </a:cubicBezTo>
                  <a:cubicBezTo>
                    <a:pt x="3356" y="2997"/>
                    <a:pt x="3432" y="2958"/>
                    <a:pt x="3479" y="2882"/>
                  </a:cubicBezTo>
                  <a:cubicBezTo>
                    <a:pt x="3553" y="2770"/>
                    <a:pt x="3525" y="2613"/>
                    <a:pt x="3405" y="2538"/>
                  </a:cubicBezTo>
                  <a:lnTo>
                    <a:pt x="3182" y="2390"/>
                  </a:lnTo>
                  <a:cubicBezTo>
                    <a:pt x="3256" y="2204"/>
                    <a:pt x="3293" y="2000"/>
                    <a:pt x="3284" y="1806"/>
                  </a:cubicBezTo>
                  <a:lnTo>
                    <a:pt x="3544" y="1750"/>
                  </a:lnTo>
                  <a:cubicBezTo>
                    <a:pt x="3683" y="1722"/>
                    <a:pt x="3767" y="1583"/>
                    <a:pt x="3739" y="1453"/>
                  </a:cubicBezTo>
                  <a:cubicBezTo>
                    <a:pt x="3715" y="1336"/>
                    <a:pt x="3614" y="1259"/>
                    <a:pt x="3505" y="1259"/>
                  </a:cubicBezTo>
                  <a:cubicBezTo>
                    <a:pt x="3484" y="1259"/>
                    <a:pt x="3463" y="1262"/>
                    <a:pt x="3442" y="1268"/>
                  </a:cubicBezTo>
                  <a:lnTo>
                    <a:pt x="3173" y="1323"/>
                  </a:lnTo>
                  <a:cubicBezTo>
                    <a:pt x="3099" y="1138"/>
                    <a:pt x="2987" y="971"/>
                    <a:pt x="2830" y="832"/>
                  </a:cubicBezTo>
                  <a:lnTo>
                    <a:pt x="2978" y="609"/>
                  </a:lnTo>
                  <a:cubicBezTo>
                    <a:pt x="3052" y="488"/>
                    <a:pt x="3024" y="340"/>
                    <a:pt x="2904" y="266"/>
                  </a:cubicBezTo>
                  <a:cubicBezTo>
                    <a:pt x="2863" y="238"/>
                    <a:pt x="2815" y="225"/>
                    <a:pt x="2768" y="225"/>
                  </a:cubicBezTo>
                  <a:cubicBezTo>
                    <a:pt x="2687" y="225"/>
                    <a:pt x="2607" y="264"/>
                    <a:pt x="2561" y="340"/>
                  </a:cubicBezTo>
                  <a:lnTo>
                    <a:pt x="2412" y="563"/>
                  </a:lnTo>
                  <a:cubicBezTo>
                    <a:pt x="2245" y="496"/>
                    <a:pt x="2064" y="459"/>
                    <a:pt x="1887" y="459"/>
                  </a:cubicBezTo>
                  <a:cubicBezTo>
                    <a:pt x="1867" y="459"/>
                    <a:pt x="1847" y="460"/>
                    <a:pt x="1828" y="460"/>
                  </a:cubicBezTo>
                  <a:lnTo>
                    <a:pt x="1772" y="201"/>
                  </a:lnTo>
                  <a:cubicBezTo>
                    <a:pt x="1748" y="80"/>
                    <a:pt x="1639" y="1"/>
                    <a:pt x="1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08;p30">
              <a:extLst>
                <a:ext uri="{FF2B5EF4-FFF2-40B4-BE49-F238E27FC236}">
                  <a16:creationId xmlns:a16="http://schemas.microsoft.com/office/drawing/2014/main" id="{3366F6F0-B80B-0A0A-8836-EFA271F7BB6F}"/>
                </a:ext>
              </a:extLst>
            </p:cNvPr>
            <p:cNvSpPr/>
            <p:nvPr/>
          </p:nvSpPr>
          <p:spPr>
            <a:xfrm>
              <a:off x="6546068" y="2477941"/>
              <a:ext cx="196452" cy="193565"/>
            </a:xfrm>
            <a:custGeom>
              <a:avLst/>
              <a:gdLst/>
              <a:ahLst/>
              <a:cxnLst/>
              <a:rect l="l" t="t" r="r" b="b"/>
              <a:pathLst>
                <a:path w="3879" h="3822" extrusionOk="0">
                  <a:moveTo>
                    <a:pt x="1939" y="945"/>
                  </a:moveTo>
                  <a:cubicBezTo>
                    <a:pt x="2116" y="945"/>
                    <a:pt x="2301" y="1001"/>
                    <a:pt x="2459" y="1103"/>
                  </a:cubicBezTo>
                  <a:cubicBezTo>
                    <a:pt x="2904" y="1381"/>
                    <a:pt x="3034" y="1984"/>
                    <a:pt x="2747" y="2430"/>
                  </a:cubicBezTo>
                  <a:cubicBezTo>
                    <a:pt x="2563" y="2715"/>
                    <a:pt x="2253" y="2870"/>
                    <a:pt x="1938" y="2870"/>
                  </a:cubicBezTo>
                  <a:cubicBezTo>
                    <a:pt x="1760" y="2870"/>
                    <a:pt x="1580" y="2821"/>
                    <a:pt x="1420" y="2717"/>
                  </a:cubicBezTo>
                  <a:cubicBezTo>
                    <a:pt x="975" y="2430"/>
                    <a:pt x="845" y="1836"/>
                    <a:pt x="1132" y="1391"/>
                  </a:cubicBezTo>
                  <a:cubicBezTo>
                    <a:pt x="1309" y="1103"/>
                    <a:pt x="1624" y="945"/>
                    <a:pt x="1939" y="945"/>
                  </a:cubicBezTo>
                  <a:close/>
                  <a:moveTo>
                    <a:pt x="1941" y="844"/>
                  </a:moveTo>
                  <a:cubicBezTo>
                    <a:pt x="1863" y="844"/>
                    <a:pt x="1785" y="853"/>
                    <a:pt x="1708" y="871"/>
                  </a:cubicBezTo>
                  <a:cubicBezTo>
                    <a:pt x="1429" y="927"/>
                    <a:pt x="1197" y="1094"/>
                    <a:pt x="1040" y="1335"/>
                  </a:cubicBezTo>
                  <a:cubicBezTo>
                    <a:pt x="891" y="1576"/>
                    <a:pt x="836" y="1864"/>
                    <a:pt x="900" y="2142"/>
                  </a:cubicBezTo>
                  <a:cubicBezTo>
                    <a:pt x="956" y="2420"/>
                    <a:pt x="1123" y="2652"/>
                    <a:pt x="1364" y="2810"/>
                  </a:cubicBezTo>
                  <a:cubicBezTo>
                    <a:pt x="1541" y="2921"/>
                    <a:pt x="1735" y="2977"/>
                    <a:pt x="1939" y="2977"/>
                  </a:cubicBezTo>
                  <a:cubicBezTo>
                    <a:pt x="2014" y="2977"/>
                    <a:pt x="2088" y="2968"/>
                    <a:pt x="2171" y="2949"/>
                  </a:cubicBezTo>
                  <a:cubicBezTo>
                    <a:pt x="2440" y="2894"/>
                    <a:pt x="2682" y="2727"/>
                    <a:pt x="2839" y="2485"/>
                  </a:cubicBezTo>
                  <a:cubicBezTo>
                    <a:pt x="3155" y="1994"/>
                    <a:pt x="3006" y="1326"/>
                    <a:pt x="2515" y="1010"/>
                  </a:cubicBezTo>
                  <a:cubicBezTo>
                    <a:pt x="2340" y="903"/>
                    <a:pt x="2142" y="844"/>
                    <a:pt x="1941" y="844"/>
                  </a:cubicBezTo>
                  <a:close/>
                  <a:moveTo>
                    <a:pt x="1592" y="104"/>
                  </a:moveTo>
                  <a:cubicBezTo>
                    <a:pt x="1682" y="104"/>
                    <a:pt x="1758" y="165"/>
                    <a:pt x="1782" y="259"/>
                  </a:cubicBezTo>
                  <a:lnTo>
                    <a:pt x="1847" y="565"/>
                  </a:lnTo>
                  <a:lnTo>
                    <a:pt x="1893" y="565"/>
                  </a:lnTo>
                  <a:cubicBezTo>
                    <a:pt x="1916" y="564"/>
                    <a:pt x="1939" y="563"/>
                    <a:pt x="1962" y="563"/>
                  </a:cubicBezTo>
                  <a:cubicBezTo>
                    <a:pt x="2126" y="563"/>
                    <a:pt x="2295" y="593"/>
                    <a:pt x="2450" y="658"/>
                  </a:cubicBezTo>
                  <a:lnTo>
                    <a:pt x="2496" y="676"/>
                  </a:lnTo>
                  <a:lnTo>
                    <a:pt x="2663" y="417"/>
                  </a:lnTo>
                  <a:cubicBezTo>
                    <a:pt x="2691" y="370"/>
                    <a:pt x="2737" y="342"/>
                    <a:pt x="2784" y="324"/>
                  </a:cubicBezTo>
                  <a:cubicBezTo>
                    <a:pt x="2798" y="322"/>
                    <a:pt x="2811" y="320"/>
                    <a:pt x="2824" y="320"/>
                  </a:cubicBezTo>
                  <a:cubicBezTo>
                    <a:pt x="2862" y="320"/>
                    <a:pt x="2897" y="331"/>
                    <a:pt x="2932" y="352"/>
                  </a:cubicBezTo>
                  <a:cubicBezTo>
                    <a:pt x="2978" y="380"/>
                    <a:pt x="3006" y="426"/>
                    <a:pt x="3016" y="472"/>
                  </a:cubicBezTo>
                  <a:cubicBezTo>
                    <a:pt x="3025" y="528"/>
                    <a:pt x="3016" y="584"/>
                    <a:pt x="2988" y="621"/>
                  </a:cubicBezTo>
                  <a:lnTo>
                    <a:pt x="2821" y="890"/>
                  </a:lnTo>
                  <a:lnTo>
                    <a:pt x="2858" y="918"/>
                  </a:lnTo>
                  <a:cubicBezTo>
                    <a:pt x="2997" y="1057"/>
                    <a:pt x="3108" y="1214"/>
                    <a:pt x="3183" y="1391"/>
                  </a:cubicBezTo>
                  <a:lnTo>
                    <a:pt x="3201" y="1428"/>
                  </a:lnTo>
                  <a:lnTo>
                    <a:pt x="3507" y="1363"/>
                  </a:lnTo>
                  <a:cubicBezTo>
                    <a:pt x="3519" y="1361"/>
                    <a:pt x="3531" y="1360"/>
                    <a:pt x="3543" y="1360"/>
                  </a:cubicBezTo>
                  <a:cubicBezTo>
                    <a:pt x="3634" y="1360"/>
                    <a:pt x="3723" y="1421"/>
                    <a:pt x="3739" y="1511"/>
                  </a:cubicBezTo>
                  <a:cubicBezTo>
                    <a:pt x="3767" y="1623"/>
                    <a:pt x="3693" y="1725"/>
                    <a:pt x="3591" y="1743"/>
                  </a:cubicBezTo>
                  <a:lnTo>
                    <a:pt x="3285" y="1817"/>
                  </a:lnTo>
                  <a:lnTo>
                    <a:pt x="3285" y="1855"/>
                  </a:lnTo>
                  <a:cubicBezTo>
                    <a:pt x="3294" y="2049"/>
                    <a:pt x="3257" y="2244"/>
                    <a:pt x="3183" y="2420"/>
                  </a:cubicBezTo>
                  <a:lnTo>
                    <a:pt x="3173" y="2467"/>
                  </a:lnTo>
                  <a:lnTo>
                    <a:pt x="3433" y="2634"/>
                  </a:lnTo>
                  <a:cubicBezTo>
                    <a:pt x="3479" y="2662"/>
                    <a:pt x="3507" y="2708"/>
                    <a:pt x="3516" y="2754"/>
                  </a:cubicBezTo>
                  <a:cubicBezTo>
                    <a:pt x="3535" y="2810"/>
                    <a:pt x="3526" y="2856"/>
                    <a:pt x="3498" y="2903"/>
                  </a:cubicBezTo>
                  <a:cubicBezTo>
                    <a:pt x="3470" y="2949"/>
                    <a:pt x="3424" y="2977"/>
                    <a:pt x="3368" y="2986"/>
                  </a:cubicBezTo>
                  <a:cubicBezTo>
                    <a:pt x="3356" y="2989"/>
                    <a:pt x="3344" y="2990"/>
                    <a:pt x="3332" y="2990"/>
                  </a:cubicBezTo>
                  <a:cubicBezTo>
                    <a:pt x="3294" y="2990"/>
                    <a:pt x="3254" y="2979"/>
                    <a:pt x="3220" y="2959"/>
                  </a:cubicBezTo>
                  <a:lnTo>
                    <a:pt x="2960" y="2792"/>
                  </a:lnTo>
                  <a:lnTo>
                    <a:pt x="2923" y="2829"/>
                  </a:lnTo>
                  <a:cubicBezTo>
                    <a:pt x="2793" y="2968"/>
                    <a:pt x="2635" y="3079"/>
                    <a:pt x="2459" y="3153"/>
                  </a:cubicBezTo>
                  <a:lnTo>
                    <a:pt x="2422" y="3172"/>
                  </a:lnTo>
                  <a:lnTo>
                    <a:pt x="2487" y="3478"/>
                  </a:lnTo>
                  <a:cubicBezTo>
                    <a:pt x="2505" y="3580"/>
                    <a:pt x="2440" y="3691"/>
                    <a:pt x="2338" y="3710"/>
                  </a:cubicBezTo>
                  <a:cubicBezTo>
                    <a:pt x="2322" y="3714"/>
                    <a:pt x="2306" y="3716"/>
                    <a:pt x="2291" y="3716"/>
                  </a:cubicBezTo>
                  <a:cubicBezTo>
                    <a:pt x="2199" y="3716"/>
                    <a:pt x="2121" y="3649"/>
                    <a:pt x="2097" y="3561"/>
                  </a:cubicBezTo>
                  <a:lnTo>
                    <a:pt x="2032" y="3255"/>
                  </a:lnTo>
                  <a:lnTo>
                    <a:pt x="1995" y="3255"/>
                  </a:lnTo>
                  <a:cubicBezTo>
                    <a:pt x="1975" y="3256"/>
                    <a:pt x="1956" y="3257"/>
                    <a:pt x="1936" y="3257"/>
                  </a:cubicBezTo>
                  <a:cubicBezTo>
                    <a:pt x="1761" y="3257"/>
                    <a:pt x="1588" y="3220"/>
                    <a:pt x="1429" y="3153"/>
                  </a:cubicBezTo>
                  <a:lnTo>
                    <a:pt x="1392" y="3144"/>
                  </a:lnTo>
                  <a:lnTo>
                    <a:pt x="1216" y="3404"/>
                  </a:lnTo>
                  <a:cubicBezTo>
                    <a:pt x="1179" y="3464"/>
                    <a:pt x="1115" y="3497"/>
                    <a:pt x="1049" y="3497"/>
                  </a:cubicBezTo>
                  <a:cubicBezTo>
                    <a:pt x="1015" y="3497"/>
                    <a:pt x="979" y="3488"/>
                    <a:pt x="947" y="3469"/>
                  </a:cubicBezTo>
                  <a:cubicBezTo>
                    <a:pt x="900" y="3441"/>
                    <a:pt x="873" y="3395"/>
                    <a:pt x="863" y="3339"/>
                  </a:cubicBezTo>
                  <a:cubicBezTo>
                    <a:pt x="854" y="3292"/>
                    <a:pt x="863" y="3237"/>
                    <a:pt x="891" y="3190"/>
                  </a:cubicBezTo>
                  <a:lnTo>
                    <a:pt x="1058" y="2931"/>
                  </a:lnTo>
                  <a:lnTo>
                    <a:pt x="1021" y="2903"/>
                  </a:lnTo>
                  <a:cubicBezTo>
                    <a:pt x="882" y="2764"/>
                    <a:pt x="771" y="2606"/>
                    <a:pt x="696" y="2430"/>
                  </a:cubicBezTo>
                  <a:lnTo>
                    <a:pt x="678" y="2393"/>
                  </a:lnTo>
                  <a:lnTo>
                    <a:pt x="372" y="2458"/>
                  </a:lnTo>
                  <a:cubicBezTo>
                    <a:pt x="360" y="2460"/>
                    <a:pt x="348" y="2461"/>
                    <a:pt x="336" y="2461"/>
                  </a:cubicBezTo>
                  <a:cubicBezTo>
                    <a:pt x="245" y="2461"/>
                    <a:pt x="156" y="2399"/>
                    <a:pt x="140" y="2309"/>
                  </a:cubicBezTo>
                  <a:cubicBezTo>
                    <a:pt x="112" y="2198"/>
                    <a:pt x="186" y="2096"/>
                    <a:pt x="288" y="2068"/>
                  </a:cubicBezTo>
                  <a:lnTo>
                    <a:pt x="594" y="2003"/>
                  </a:lnTo>
                  <a:lnTo>
                    <a:pt x="594" y="1957"/>
                  </a:lnTo>
                  <a:cubicBezTo>
                    <a:pt x="585" y="1771"/>
                    <a:pt x="622" y="1576"/>
                    <a:pt x="696" y="1400"/>
                  </a:cubicBezTo>
                  <a:lnTo>
                    <a:pt x="706" y="1354"/>
                  </a:lnTo>
                  <a:lnTo>
                    <a:pt x="446" y="1187"/>
                  </a:lnTo>
                  <a:cubicBezTo>
                    <a:pt x="353" y="1131"/>
                    <a:pt x="325" y="1010"/>
                    <a:pt x="381" y="918"/>
                  </a:cubicBezTo>
                  <a:cubicBezTo>
                    <a:pt x="409" y="871"/>
                    <a:pt x="455" y="843"/>
                    <a:pt x="511" y="834"/>
                  </a:cubicBezTo>
                  <a:cubicBezTo>
                    <a:pt x="527" y="828"/>
                    <a:pt x="545" y="825"/>
                    <a:pt x="563" y="825"/>
                  </a:cubicBezTo>
                  <a:cubicBezTo>
                    <a:pt x="595" y="825"/>
                    <a:pt x="629" y="835"/>
                    <a:pt x="659" y="853"/>
                  </a:cubicBezTo>
                  <a:lnTo>
                    <a:pt x="919" y="1029"/>
                  </a:lnTo>
                  <a:lnTo>
                    <a:pt x="947" y="992"/>
                  </a:lnTo>
                  <a:cubicBezTo>
                    <a:pt x="1086" y="853"/>
                    <a:pt x="1244" y="741"/>
                    <a:pt x="1420" y="667"/>
                  </a:cubicBezTo>
                  <a:lnTo>
                    <a:pt x="1457" y="649"/>
                  </a:lnTo>
                  <a:lnTo>
                    <a:pt x="1392" y="342"/>
                  </a:lnTo>
                  <a:cubicBezTo>
                    <a:pt x="1374" y="240"/>
                    <a:pt x="1439" y="129"/>
                    <a:pt x="1541" y="111"/>
                  </a:cubicBezTo>
                  <a:cubicBezTo>
                    <a:pt x="1558" y="106"/>
                    <a:pt x="1575" y="104"/>
                    <a:pt x="1592" y="104"/>
                  </a:cubicBezTo>
                  <a:close/>
                  <a:moveTo>
                    <a:pt x="1588" y="1"/>
                  </a:moveTo>
                  <a:cubicBezTo>
                    <a:pt x="1566" y="1"/>
                    <a:pt x="1544" y="3"/>
                    <a:pt x="1522" y="9"/>
                  </a:cubicBezTo>
                  <a:cubicBezTo>
                    <a:pt x="1364" y="46"/>
                    <a:pt x="1253" y="203"/>
                    <a:pt x="1290" y="361"/>
                  </a:cubicBezTo>
                  <a:lnTo>
                    <a:pt x="1346" y="584"/>
                  </a:lnTo>
                  <a:cubicBezTo>
                    <a:pt x="1179" y="658"/>
                    <a:pt x="1030" y="760"/>
                    <a:pt x="910" y="890"/>
                  </a:cubicBezTo>
                  <a:lnTo>
                    <a:pt x="715" y="769"/>
                  </a:lnTo>
                  <a:cubicBezTo>
                    <a:pt x="671" y="738"/>
                    <a:pt x="618" y="723"/>
                    <a:pt x="562" y="723"/>
                  </a:cubicBezTo>
                  <a:cubicBezTo>
                    <a:pt x="536" y="723"/>
                    <a:pt x="509" y="726"/>
                    <a:pt x="483" y="732"/>
                  </a:cubicBezTo>
                  <a:cubicBezTo>
                    <a:pt x="409" y="741"/>
                    <a:pt x="344" y="797"/>
                    <a:pt x="297" y="862"/>
                  </a:cubicBezTo>
                  <a:cubicBezTo>
                    <a:pt x="205" y="1001"/>
                    <a:pt x="251" y="1187"/>
                    <a:pt x="390" y="1279"/>
                  </a:cubicBezTo>
                  <a:lnTo>
                    <a:pt x="585" y="1400"/>
                  </a:lnTo>
                  <a:cubicBezTo>
                    <a:pt x="520" y="1567"/>
                    <a:pt x="483" y="1743"/>
                    <a:pt x="492" y="1920"/>
                  </a:cubicBezTo>
                  <a:lnTo>
                    <a:pt x="270" y="1966"/>
                  </a:lnTo>
                  <a:cubicBezTo>
                    <a:pt x="103" y="2003"/>
                    <a:pt x="1" y="2170"/>
                    <a:pt x="38" y="2328"/>
                  </a:cubicBezTo>
                  <a:cubicBezTo>
                    <a:pt x="70" y="2472"/>
                    <a:pt x="191" y="2567"/>
                    <a:pt x="325" y="2567"/>
                  </a:cubicBezTo>
                  <a:cubicBezTo>
                    <a:pt x="347" y="2567"/>
                    <a:pt x="368" y="2565"/>
                    <a:pt x="390" y="2560"/>
                  </a:cubicBezTo>
                  <a:lnTo>
                    <a:pt x="622" y="2513"/>
                  </a:lnTo>
                  <a:cubicBezTo>
                    <a:pt x="687" y="2671"/>
                    <a:pt x="789" y="2819"/>
                    <a:pt x="919" y="2949"/>
                  </a:cubicBezTo>
                  <a:lnTo>
                    <a:pt x="798" y="3135"/>
                  </a:lnTo>
                  <a:cubicBezTo>
                    <a:pt x="752" y="3209"/>
                    <a:pt x="743" y="3283"/>
                    <a:pt x="761" y="3367"/>
                  </a:cubicBezTo>
                  <a:cubicBezTo>
                    <a:pt x="780" y="3441"/>
                    <a:pt x="826" y="3506"/>
                    <a:pt x="891" y="3552"/>
                  </a:cubicBezTo>
                  <a:cubicBezTo>
                    <a:pt x="940" y="3585"/>
                    <a:pt x="996" y="3600"/>
                    <a:pt x="1050" y="3600"/>
                  </a:cubicBezTo>
                  <a:cubicBezTo>
                    <a:pt x="1150" y="3600"/>
                    <a:pt x="1249" y="3549"/>
                    <a:pt x="1309" y="3459"/>
                  </a:cubicBezTo>
                  <a:lnTo>
                    <a:pt x="1429" y="3265"/>
                  </a:lnTo>
                  <a:cubicBezTo>
                    <a:pt x="1596" y="3330"/>
                    <a:pt x="1772" y="3357"/>
                    <a:pt x="1949" y="3357"/>
                  </a:cubicBezTo>
                  <a:lnTo>
                    <a:pt x="2004" y="3580"/>
                  </a:lnTo>
                  <a:cubicBezTo>
                    <a:pt x="2032" y="3728"/>
                    <a:pt x="2153" y="3821"/>
                    <a:pt x="2292" y="3821"/>
                  </a:cubicBezTo>
                  <a:cubicBezTo>
                    <a:pt x="2320" y="3821"/>
                    <a:pt x="2338" y="3821"/>
                    <a:pt x="2357" y="3812"/>
                  </a:cubicBezTo>
                  <a:cubicBezTo>
                    <a:pt x="2524" y="3775"/>
                    <a:pt x="2626" y="3617"/>
                    <a:pt x="2589" y="3459"/>
                  </a:cubicBezTo>
                  <a:lnTo>
                    <a:pt x="2542" y="3237"/>
                  </a:lnTo>
                  <a:cubicBezTo>
                    <a:pt x="2700" y="3163"/>
                    <a:pt x="2849" y="3061"/>
                    <a:pt x="2978" y="2931"/>
                  </a:cubicBezTo>
                  <a:lnTo>
                    <a:pt x="3164" y="3051"/>
                  </a:lnTo>
                  <a:cubicBezTo>
                    <a:pt x="3215" y="3083"/>
                    <a:pt x="3265" y="3097"/>
                    <a:pt x="3319" y="3097"/>
                  </a:cubicBezTo>
                  <a:cubicBezTo>
                    <a:pt x="3344" y="3097"/>
                    <a:pt x="3369" y="3094"/>
                    <a:pt x="3396" y="3088"/>
                  </a:cubicBezTo>
                  <a:cubicBezTo>
                    <a:pt x="3470" y="3079"/>
                    <a:pt x="3544" y="3023"/>
                    <a:pt x="3581" y="2959"/>
                  </a:cubicBezTo>
                  <a:cubicBezTo>
                    <a:pt x="3674" y="2819"/>
                    <a:pt x="3628" y="2634"/>
                    <a:pt x="3489" y="2541"/>
                  </a:cubicBezTo>
                  <a:lnTo>
                    <a:pt x="3303" y="2420"/>
                  </a:lnTo>
                  <a:cubicBezTo>
                    <a:pt x="3359" y="2253"/>
                    <a:pt x="3396" y="2077"/>
                    <a:pt x="3396" y="1901"/>
                  </a:cubicBezTo>
                  <a:lnTo>
                    <a:pt x="3619" y="1855"/>
                  </a:lnTo>
                  <a:cubicBezTo>
                    <a:pt x="3776" y="1817"/>
                    <a:pt x="3878" y="1650"/>
                    <a:pt x="3841" y="1493"/>
                  </a:cubicBezTo>
                  <a:cubicBezTo>
                    <a:pt x="3809" y="1349"/>
                    <a:pt x="3688" y="1253"/>
                    <a:pt x="3554" y="1253"/>
                  </a:cubicBezTo>
                  <a:cubicBezTo>
                    <a:pt x="3532" y="1253"/>
                    <a:pt x="3510" y="1256"/>
                    <a:pt x="3489" y="1261"/>
                  </a:cubicBezTo>
                  <a:lnTo>
                    <a:pt x="3266" y="1307"/>
                  </a:lnTo>
                  <a:cubicBezTo>
                    <a:pt x="3192" y="1150"/>
                    <a:pt x="3090" y="1001"/>
                    <a:pt x="2960" y="871"/>
                  </a:cubicBezTo>
                  <a:lnTo>
                    <a:pt x="3080" y="686"/>
                  </a:lnTo>
                  <a:cubicBezTo>
                    <a:pt x="3127" y="612"/>
                    <a:pt x="3136" y="537"/>
                    <a:pt x="3127" y="454"/>
                  </a:cubicBezTo>
                  <a:cubicBezTo>
                    <a:pt x="3108" y="380"/>
                    <a:pt x="3062" y="315"/>
                    <a:pt x="2988" y="268"/>
                  </a:cubicBezTo>
                  <a:cubicBezTo>
                    <a:pt x="2943" y="237"/>
                    <a:pt x="2890" y="222"/>
                    <a:pt x="2837" y="222"/>
                  </a:cubicBezTo>
                  <a:cubicBezTo>
                    <a:pt x="2813" y="222"/>
                    <a:pt x="2789" y="225"/>
                    <a:pt x="2765" y="231"/>
                  </a:cubicBezTo>
                  <a:cubicBezTo>
                    <a:pt x="2682" y="240"/>
                    <a:pt x="2617" y="296"/>
                    <a:pt x="2580" y="361"/>
                  </a:cubicBezTo>
                  <a:lnTo>
                    <a:pt x="2450" y="556"/>
                  </a:lnTo>
                  <a:cubicBezTo>
                    <a:pt x="2300" y="498"/>
                    <a:pt x="2142" y="462"/>
                    <a:pt x="1984" y="462"/>
                  </a:cubicBezTo>
                  <a:cubicBezTo>
                    <a:pt x="1966" y="462"/>
                    <a:pt x="1948" y="462"/>
                    <a:pt x="1930" y="463"/>
                  </a:cubicBezTo>
                  <a:lnTo>
                    <a:pt x="1884" y="240"/>
                  </a:lnTo>
                  <a:cubicBezTo>
                    <a:pt x="1852" y="97"/>
                    <a:pt x="1723"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Video 2023-12-20 at 10.58.00 PM">
            <a:hlinkClick r:id="" action="ppaction://media"/>
            <a:extLst>
              <a:ext uri="{FF2B5EF4-FFF2-40B4-BE49-F238E27FC236}">
                <a16:creationId xmlns:a16="http://schemas.microsoft.com/office/drawing/2014/main" id="{236B16B7-109D-8807-ACC3-07EDDE7F76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9383" y="1116741"/>
            <a:ext cx="5706375" cy="3242105"/>
          </a:xfrm>
          <a:prstGeom prst="rect">
            <a:avLst/>
          </a:prstGeom>
        </p:spPr>
      </p:pic>
    </p:spTree>
    <p:extLst>
      <p:ext uri="{BB962C8B-B14F-4D97-AF65-F5344CB8AC3E}">
        <p14:creationId xmlns:p14="http://schemas.microsoft.com/office/powerpoint/2010/main" val="134092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25"/>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r>
              <a:rPr lang="en-US">
                <a:latin typeface="Times New Roman"/>
                <a:cs typeface="Times New Roman"/>
              </a:rPr>
              <a:t>Future Scope</a:t>
            </a:r>
          </a:p>
        </p:txBody>
      </p:sp>
      <p:grpSp>
        <p:nvGrpSpPr>
          <p:cNvPr id="1035" name="Google Shape;1035;p25"/>
          <p:cNvGrpSpPr/>
          <p:nvPr/>
        </p:nvGrpSpPr>
        <p:grpSpPr>
          <a:xfrm>
            <a:off x="7190985" y="712950"/>
            <a:ext cx="1239906" cy="584116"/>
            <a:chOff x="6947135" y="2460525"/>
            <a:chExt cx="1239906" cy="584116"/>
          </a:xfrm>
        </p:grpSpPr>
        <p:sp>
          <p:nvSpPr>
            <p:cNvPr id="1036" name="Google Shape;1036;p25"/>
            <p:cNvSpPr/>
            <p:nvPr/>
          </p:nvSpPr>
          <p:spPr>
            <a:xfrm>
              <a:off x="7878097" y="2638928"/>
              <a:ext cx="304483" cy="39265"/>
            </a:xfrm>
            <a:custGeom>
              <a:avLst/>
              <a:gdLst/>
              <a:ahLst/>
              <a:cxnLst/>
              <a:rect l="l" t="t" r="r" b="b"/>
              <a:pathLst>
                <a:path w="3823" h="493" extrusionOk="0">
                  <a:moveTo>
                    <a:pt x="1" y="1"/>
                  </a:moveTo>
                  <a:lnTo>
                    <a:pt x="1" y="492"/>
                  </a:lnTo>
                  <a:lnTo>
                    <a:pt x="3823" y="492"/>
                  </a:lnTo>
                  <a:lnTo>
                    <a:pt x="38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a:off x="7872920" y="2634468"/>
              <a:ext cx="314120" cy="48106"/>
            </a:xfrm>
            <a:custGeom>
              <a:avLst/>
              <a:gdLst/>
              <a:ahLst/>
              <a:cxnLst/>
              <a:rect l="l" t="t" r="r" b="b"/>
              <a:pathLst>
                <a:path w="3944" h="604" extrusionOk="0">
                  <a:moveTo>
                    <a:pt x="3823" y="112"/>
                  </a:moveTo>
                  <a:lnTo>
                    <a:pt x="3823" y="483"/>
                  </a:lnTo>
                  <a:lnTo>
                    <a:pt x="121" y="483"/>
                  </a:lnTo>
                  <a:lnTo>
                    <a:pt x="121" y="112"/>
                  </a:lnTo>
                  <a:close/>
                  <a:moveTo>
                    <a:pt x="56" y="1"/>
                  </a:moveTo>
                  <a:cubicBezTo>
                    <a:pt x="47" y="1"/>
                    <a:pt x="28" y="1"/>
                    <a:pt x="19" y="10"/>
                  </a:cubicBezTo>
                  <a:cubicBezTo>
                    <a:pt x="10" y="29"/>
                    <a:pt x="1" y="38"/>
                    <a:pt x="1" y="57"/>
                  </a:cubicBezTo>
                  <a:lnTo>
                    <a:pt x="1" y="548"/>
                  </a:lnTo>
                  <a:cubicBezTo>
                    <a:pt x="1" y="576"/>
                    <a:pt x="28" y="604"/>
                    <a:pt x="56" y="604"/>
                  </a:cubicBezTo>
                  <a:lnTo>
                    <a:pt x="3878" y="604"/>
                  </a:lnTo>
                  <a:cubicBezTo>
                    <a:pt x="3897" y="604"/>
                    <a:pt x="3915" y="595"/>
                    <a:pt x="3925" y="585"/>
                  </a:cubicBezTo>
                  <a:cubicBezTo>
                    <a:pt x="3934" y="576"/>
                    <a:pt x="3943" y="558"/>
                    <a:pt x="3943" y="548"/>
                  </a:cubicBezTo>
                  <a:lnTo>
                    <a:pt x="3943" y="57"/>
                  </a:lnTo>
                  <a:cubicBezTo>
                    <a:pt x="3943" y="19"/>
                    <a:pt x="3915" y="1"/>
                    <a:pt x="3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a:off x="7878097" y="2725342"/>
              <a:ext cx="174423" cy="25247"/>
            </a:xfrm>
            <a:custGeom>
              <a:avLst/>
              <a:gdLst/>
              <a:ahLst/>
              <a:cxnLst/>
              <a:rect l="l" t="t" r="r" b="b"/>
              <a:pathLst>
                <a:path w="2190" h="317" extrusionOk="0">
                  <a:moveTo>
                    <a:pt x="1" y="1"/>
                  </a:moveTo>
                  <a:lnTo>
                    <a:pt x="1" y="316"/>
                  </a:lnTo>
                  <a:lnTo>
                    <a:pt x="2190" y="316"/>
                  </a:lnTo>
                  <a:lnTo>
                    <a:pt x="21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a:off x="7872920" y="2720165"/>
              <a:ext cx="184060" cy="34805"/>
            </a:xfrm>
            <a:custGeom>
              <a:avLst/>
              <a:gdLst/>
              <a:ahLst/>
              <a:cxnLst/>
              <a:rect l="l" t="t" r="r" b="b"/>
              <a:pathLst>
                <a:path w="2311" h="437" extrusionOk="0">
                  <a:moveTo>
                    <a:pt x="2199" y="122"/>
                  </a:moveTo>
                  <a:lnTo>
                    <a:pt x="2199" y="326"/>
                  </a:lnTo>
                  <a:lnTo>
                    <a:pt x="121" y="326"/>
                  </a:lnTo>
                  <a:lnTo>
                    <a:pt x="121" y="122"/>
                  </a:lnTo>
                  <a:close/>
                  <a:moveTo>
                    <a:pt x="66" y="1"/>
                  </a:moveTo>
                  <a:cubicBezTo>
                    <a:pt x="28" y="1"/>
                    <a:pt x="1" y="29"/>
                    <a:pt x="1" y="66"/>
                  </a:cubicBezTo>
                  <a:lnTo>
                    <a:pt x="1" y="381"/>
                  </a:lnTo>
                  <a:cubicBezTo>
                    <a:pt x="1" y="400"/>
                    <a:pt x="10" y="409"/>
                    <a:pt x="19" y="418"/>
                  </a:cubicBezTo>
                  <a:cubicBezTo>
                    <a:pt x="28" y="437"/>
                    <a:pt x="47" y="437"/>
                    <a:pt x="66" y="437"/>
                  </a:cubicBezTo>
                  <a:lnTo>
                    <a:pt x="2255" y="437"/>
                  </a:lnTo>
                  <a:cubicBezTo>
                    <a:pt x="2292" y="437"/>
                    <a:pt x="2311" y="409"/>
                    <a:pt x="2311" y="381"/>
                  </a:cubicBezTo>
                  <a:lnTo>
                    <a:pt x="2311" y="66"/>
                  </a:lnTo>
                  <a:cubicBezTo>
                    <a:pt x="2311" y="47"/>
                    <a:pt x="2311" y="29"/>
                    <a:pt x="2301" y="20"/>
                  </a:cubicBezTo>
                  <a:cubicBezTo>
                    <a:pt x="2283" y="10"/>
                    <a:pt x="2273" y="1"/>
                    <a:pt x="2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a:off x="7878097" y="2797818"/>
              <a:ext cx="174423" cy="25168"/>
            </a:xfrm>
            <a:custGeom>
              <a:avLst/>
              <a:gdLst/>
              <a:ahLst/>
              <a:cxnLst/>
              <a:rect l="l" t="t" r="r" b="b"/>
              <a:pathLst>
                <a:path w="2190" h="316" extrusionOk="0">
                  <a:moveTo>
                    <a:pt x="1" y="0"/>
                  </a:moveTo>
                  <a:lnTo>
                    <a:pt x="1" y="315"/>
                  </a:lnTo>
                  <a:lnTo>
                    <a:pt x="2190" y="315"/>
                  </a:lnTo>
                  <a:lnTo>
                    <a:pt x="2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a:off x="7872920" y="2793358"/>
              <a:ext cx="184060" cy="34805"/>
            </a:xfrm>
            <a:custGeom>
              <a:avLst/>
              <a:gdLst/>
              <a:ahLst/>
              <a:cxnLst/>
              <a:rect l="l" t="t" r="r" b="b"/>
              <a:pathLst>
                <a:path w="2311" h="437" extrusionOk="0">
                  <a:moveTo>
                    <a:pt x="2199" y="112"/>
                  </a:moveTo>
                  <a:lnTo>
                    <a:pt x="2199" y="316"/>
                  </a:lnTo>
                  <a:lnTo>
                    <a:pt x="121" y="316"/>
                  </a:lnTo>
                  <a:lnTo>
                    <a:pt x="121" y="112"/>
                  </a:lnTo>
                  <a:close/>
                  <a:moveTo>
                    <a:pt x="66" y="0"/>
                  </a:moveTo>
                  <a:cubicBezTo>
                    <a:pt x="28" y="0"/>
                    <a:pt x="1" y="28"/>
                    <a:pt x="1" y="56"/>
                  </a:cubicBezTo>
                  <a:lnTo>
                    <a:pt x="1" y="371"/>
                  </a:lnTo>
                  <a:cubicBezTo>
                    <a:pt x="1" y="390"/>
                    <a:pt x="10" y="409"/>
                    <a:pt x="19" y="418"/>
                  </a:cubicBezTo>
                  <a:cubicBezTo>
                    <a:pt x="28" y="427"/>
                    <a:pt x="47" y="436"/>
                    <a:pt x="66" y="436"/>
                  </a:cubicBezTo>
                  <a:lnTo>
                    <a:pt x="2255" y="436"/>
                  </a:lnTo>
                  <a:cubicBezTo>
                    <a:pt x="2273" y="436"/>
                    <a:pt x="2283" y="427"/>
                    <a:pt x="2301" y="418"/>
                  </a:cubicBezTo>
                  <a:cubicBezTo>
                    <a:pt x="2311" y="409"/>
                    <a:pt x="2311" y="390"/>
                    <a:pt x="2311" y="371"/>
                  </a:cubicBezTo>
                  <a:lnTo>
                    <a:pt x="2311" y="56"/>
                  </a:lnTo>
                  <a:cubicBezTo>
                    <a:pt x="2311" y="28"/>
                    <a:pt x="2292" y="0"/>
                    <a:pt x="2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a:off x="6985603" y="2857631"/>
              <a:ext cx="295563" cy="127910"/>
            </a:xfrm>
            <a:custGeom>
              <a:avLst/>
              <a:gdLst/>
              <a:ahLst/>
              <a:cxnLst/>
              <a:rect l="l" t="t" r="r" b="b"/>
              <a:pathLst>
                <a:path w="3711" h="1606" extrusionOk="0">
                  <a:moveTo>
                    <a:pt x="3711" y="0"/>
                  </a:moveTo>
                  <a:lnTo>
                    <a:pt x="0" y="1605"/>
                  </a:lnTo>
                </a:path>
              </a:pathLst>
            </a:custGeom>
            <a:solidFill>
              <a:srgbClr val="E16F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5"/>
            <p:cNvSpPr/>
            <p:nvPr/>
          </p:nvSpPr>
          <p:spPr>
            <a:xfrm>
              <a:off x="6980426" y="2853330"/>
              <a:ext cx="305916" cy="136591"/>
            </a:xfrm>
            <a:custGeom>
              <a:avLst/>
              <a:gdLst/>
              <a:ahLst/>
              <a:cxnLst/>
              <a:rect l="l" t="t" r="r" b="b"/>
              <a:pathLst>
                <a:path w="3841" h="1715" extrusionOk="0">
                  <a:moveTo>
                    <a:pt x="3773" y="1"/>
                  </a:moveTo>
                  <a:cubicBezTo>
                    <a:pt x="3764" y="1"/>
                    <a:pt x="3756" y="3"/>
                    <a:pt x="3748" y="8"/>
                  </a:cubicBezTo>
                  <a:lnTo>
                    <a:pt x="47" y="1604"/>
                  </a:lnTo>
                  <a:cubicBezTo>
                    <a:pt x="10" y="1613"/>
                    <a:pt x="0" y="1650"/>
                    <a:pt x="10" y="1678"/>
                  </a:cubicBezTo>
                  <a:cubicBezTo>
                    <a:pt x="19" y="1696"/>
                    <a:pt x="47" y="1715"/>
                    <a:pt x="65" y="1715"/>
                  </a:cubicBezTo>
                  <a:cubicBezTo>
                    <a:pt x="75" y="1715"/>
                    <a:pt x="84" y="1715"/>
                    <a:pt x="84" y="1706"/>
                  </a:cubicBezTo>
                  <a:lnTo>
                    <a:pt x="3795" y="110"/>
                  </a:lnTo>
                  <a:cubicBezTo>
                    <a:pt x="3822" y="101"/>
                    <a:pt x="3841" y="64"/>
                    <a:pt x="3832" y="36"/>
                  </a:cubicBezTo>
                  <a:cubicBezTo>
                    <a:pt x="3818" y="16"/>
                    <a:pt x="3795" y="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5"/>
            <p:cNvSpPr/>
            <p:nvPr/>
          </p:nvSpPr>
          <p:spPr>
            <a:xfrm>
              <a:off x="6951595" y="2965470"/>
              <a:ext cx="48822" cy="48106"/>
            </a:xfrm>
            <a:custGeom>
              <a:avLst/>
              <a:gdLst/>
              <a:ahLst/>
              <a:cxnLst/>
              <a:rect l="l" t="t" r="r" b="b"/>
              <a:pathLst>
                <a:path w="613" h="604" extrusionOk="0">
                  <a:moveTo>
                    <a:pt x="168" y="1"/>
                  </a:moveTo>
                  <a:lnTo>
                    <a:pt x="1" y="446"/>
                  </a:lnTo>
                  <a:lnTo>
                    <a:pt x="446" y="604"/>
                  </a:lnTo>
                  <a:lnTo>
                    <a:pt x="613" y="159"/>
                  </a:lnTo>
                  <a:lnTo>
                    <a:pt x="1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a:off x="6947135" y="2961487"/>
              <a:ext cx="57743" cy="57265"/>
            </a:xfrm>
            <a:custGeom>
              <a:avLst/>
              <a:gdLst/>
              <a:ahLst/>
              <a:cxnLst/>
              <a:rect l="l" t="t" r="r" b="b"/>
              <a:pathLst>
                <a:path w="725" h="719" extrusionOk="0">
                  <a:moveTo>
                    <a:pt x="251" y="134"/>
                  </a:moveTo>
                  <a:lnTo>
                    <a:pt x="595" y="255"/>
                  </a:lnTo>
                  <a:lnTo>
                    <a:pt x="465" y="589"/>
                  </a:lnTo>
                  <a:lnTo>
                    <a:pt x="131" y="468"/>
                  </a:lnTo>
                  <a:lnTo>
                    <a:pt x="251" y="134"/>
                  </a:lnTo>
                  <a:close/>
                  <a:moveTo>
                    <a:pt x="216" y="1"/>
                  </a:moveTo>
                  <a:cubicBezTo>
                    <a:pt x="192" y="1"/>
                    <a:pt x="175" y="11"/>
                    <a:pt x="168" y="32"/>
                  </a:cubicBezTo>
                  <a:lnTo>
                    <a:pt x="1" y="478"/>
                  </a:lnTo>
                  <a:cubicBezTo>
                    <a:pt x="1" y="496"/>
                    <a:pt x="1" y="515"/>
                    <a:pt x="10" y="524"/>
                  </a:cubicBezTo>
                  <a:cubicBezTo>
                    <a:pt x="10" y="543"/>
                    <a:pt x="29" y="552"/>
                    <a:pt x="38" y="552"/>
                  </a:cubicBezTo>
                  <a:lnTo>
                    <a:pt x="483" y="719"/>
                  </a:lnTo>
                  <a:lnTo>
                    <a:pt x="502" y="719"/>
                  </a:lnTo>
                  <a:cubicBezTo>
                    <a:pt x="530" y="719"/>
                    <a:pt x="548" y="700"/>
                    <a:pt x="558" y="682"/>
                  </a:cubicBezTo>
                  <a:lnTo>
                    <a:pt x="715" y="236"/>
                  </a:lnTo>
                  <a:cubicBezTo>
                    <a:pt x="724" y="209"/>
                    <a:pt x="715" y="171"/>
                    <a:pt x="678" y="162"/>
                  </a:cubicBezTo>
                  <a:lnTo>
                    <a:pt x="242" y="4"/>
                  </a:lnTo>
                  <a:cubicBezTo>
                    <a:pt x="233" y="2"/>
                    <a:pt x="224"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5"/>
            <p:cNvSpPr/>
            <p:nvPr/>
          </p:nvSpPr>
          <p:spPr>
            <a:xfrm>
              <a:off x="7264836" y="2488002"/>
              <a:ext cx="591922" cy="551701"/>
            </a:xfrm>
            <a:custGeom>
              <a:avLst/>
              <a:gdLst/>
              <a:ahLst/>
              <a:cxnLst/>
              <a:rect l="l" t="t" r="r" b="b"/>
              <a:pathLst>
                <a:path w="7432" h="6927" extrusionOk="0">
                  <a:moveTo>
                    <a:pt x="3715" y="0"/>
                  </a:moveTo>
                  <a:cubicBezTo>
                    <a:pt x="2032" y="0"/>
                    <a:pt x="558" y="1228"/>
                    <a:pt x="288" y="2944"/>
                  </a:cubicBezTo>
                  <a:cubicBezTo>
                    <a:pt x="1" y="4827"/>
                    <a:pt x="1300" y="6599"/>
                    <a:pt x="3192" y="6886"/>
                  </a:cubicBezTo>
                  <a:cubicBezTo>
                    <a:pt x="3369" y="6913"/>
                    <a:pt x="3545" y="6927"/>
                    <a:pt x="3718" y="6927"/>
                  </a:cubicBezTo>
                  <a:cubicBezTo>
                    <a:pt x="5395" y="6927"/>
                    <a:pt x="6874" y="5707"/>
                    <a:pt x="7135" y="3992"/>
                  </a:cubicBezTo>
                  <a:cubicBezTo>
                    <a:pt x="7432" y="2100"/>
                    <a:pt x="6133" y="328"/>
                    <a:pt x="4240" y="40"/>
                  </a:cubicBezTo>
                  <a:cubicBezTo>
                    <a:pt x="4064" y="13"/>
                    <a:pt x="3888" y="0"/>
                    <a:pt x="3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5"/>
            <p:cNvSpPr/>
            <p:nvPr/>
          </p:nvSpPr>
          <p:spPr>
            <a:xfrm>
              <a:off x="7259659" y="2483223"/>
              <a:ext cx="589692" cy="561418"/>
            </a:xfrm>
            <a:custGeom>
              <a:avLst/>
              <a:gdLst/>
              <a:ahLst/>
              <a:cxnLst/>
              <a:rect l="l" t="t" r="r" b="b"/>
              <a:pathLst>
                <a:path w="7404" h="7049" extrusionOk="0">
                  <a:moveTo>
                    <a:pt x="3777" y="119"/>
                  </a:moveTo>
                  <a:cubicBezTo>
                    <a:pt x="3944" y="119"/>
                    <a:pt x="4120" y="128"/>
                    <a:pt x="4296" y="156"/>
                  </a:cubicBezTo>
                  <a:cubicBezTo>
                    <a:pt x="5196" y="295"/>
                    <a:pt x="5984" y="777"/>
                    <a:pt x="6522" y="1510"/>
                  </a:cubicBezTo>
                  <a:cubicBezTo>
                    <a:pt x="7061" y="2243"/>
                    <a:pt x="7283" y="3143"/>
                    <a:pt x="7144" y="4043"/>
                  </a:cubicBezTo>
                  <a:cubicBezTo>
                    <a:pt x="7005" y="4943"/>
                    <a:pt x="6532" y="5731"/>
                    <a:pt x="5799" y="6269"/>
                  </a:cubicBezTo>
                  <a:cubicBezTo>
                    <a:pt x="5209" y="6702"/>
                    <a:pt x="4510" y="6931"/>
                    <a:pt x="3791" y="6931"/>
                  </a:cubicBezTo>
                  <a:cubicBezTo>
                    <a:pt x="3617" y="6931"/>
                    <a:pt x="3442" y="6918"/>
                    <a:pt x="3266" y="6891"/>
                  </a:cubicBezTo>
                  <a:cubicBezTo>
                    <a:pt x="1411" y="6603"/>
                    <a:pt x="131" y="4868"/>
                    <a:pt x="418" y="3013"/>
                  </a:cubicBezTo>
                  <a:cubicBezTo>
                    <a:pt x="558" y="2113"/>
                    <a:pt x="1031" y="1315"/>
                    <a:pt x="1764" y="777"/>
                  </a:cubicBezTo>
                  <a:cubicBezTo>
                    <a:pt x="2357" y="351"/>
                    <a:pt x="3053" y="119"/>
                    <a:pt x="3777" y="119"/>
                  </a:cubicBezTo>
                  <a:close/>
                  <a:moveTo>
                    <a:pt x="3765" y="1"/>
                  </a:moveTo>
                  <a:cubicBezTo>
                    <a:pt x="3026" y="1"/>
                    <a:pt x="2309" y="238"/>
                    <a:pt x="1699" y="685"/>
                  </a:cubicBezTo>
                  <a:cubicBezTo>
                    <a:pt x="938" y="1241"/>
                    <a:pt x="446" y="2058"/>
                    <a:pt x="298" y="2995"/>
                  </a:cubicBezTo>
                  <a:cubicBezTo>
                    <a:pt x="1" y="4915"/>
                    <a:pt x="1328" y="6714"/>
                    <a:pt x="3248" y="7002"/>
                  </a:cubicBezTo>
                  <a:cubicBezTo>
                    <a:pt x="3424" y="7030"/>
                    <a:pt x="3610" y="7048"/>
                    <a:pt x="3786" y="7048"/>
                  </a:cubicBezTo>
                  <a:cubicBezTo>
                    <a:pt x="4528" y="7048"/>
                    <a:pt x="5252" y="6807"/>
                    <a:pt x="5864" y="6362"/>
                  </a:cubicBezTo>
                  <a:cubicBezTo>
                    <a:pt x="6625" y="5805"/>
                    <a:pt x="7116" y="4989"/>
                    <a:pt x="7265" y="4061"/>
                  </a:cubicBezTo>
                  <a:cubicBezTo>
                    <a:pt x="7404" y="3134"/>
                    <a:pt x="7172" y="2197"/>
                    <a:pt x="6615" y="1445"/>
                  </a:cubicBezTo>
                  <a:cubicBezTo>
                    <a:pt x="6059" y="685"/>
                    <a:pt x="5242" y="184"/>
                    <a:pt x="4315" y="45"/>
                  </a:cubicBezTo>
                  <a:cubicBezTo>
                    <a:pt x="4131" y="15"/>
                    <a:pt x="3947" y="1"/>
                    <a:pt x="3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a:off x="7219757" y="2465303"/>
              <a:ext cx="627364" cy="552019"/>
            </a:xfrm>
            <a:custGeom>
              <a:avLst/>
              <a:gdLst/>
              <a:ahLst/>
              <a:cxnLst/>
              <a:rect l="l" t="t" r="r" b="b"/>
              <a:pathLst>
                <a:path w="7877" h="6931" extrusionOk="0">
                  <a:moveTo>
                    <a:pt x="3933" y="0"/>
                  </a:moveTo>
                  <a:cubicBezTo>
                    <a:pt x="3250" y="0"/>
                    <a:pt x="2560" y="202"/>
                    <a:pt x="1958" y="622"/>
                  </a:cubicBezTo>
                  <a:cubicBezTo>
                    <a:pt x="391" y="1717"/>
                    <a:pt x="1" y="3878"/>
                    <a:pt x="1096" y="5446"/>
                  </a:cubicBezTo>
                  <a:cubicBezTo>
                    <a:pt x="1770" y="6412"/>
                    <a:pt x="2849" y="6930"/>
                    <a:pt x="3945" y="6930"/>
                  </a:cubicBezTo>
                  <a:cubicBezTo>
                    <a:pt x="4628" y="6930"/>
                    <a:pt x="5318" y="6729"/>
                    <a:pt x="5920" y="6309"/>
                  </a:cubicBezTo>
                  <a:cubicBezTo>
                    <a:pt x="7487" y="5214"/>
                    <a:pt x="7877" y="3053"/>
                    <a:pt x="6782" y="1485"/>
                  </a:cubicBezTo>
                  <a:cubicBezTo>
                    <a:pt x="6108" y="519"/>
                    <a:pt x="5029" y="0"/>
                    <a:pt x="3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a:off x="7232341" y="2460525"/>
              <a:ext cx="601479" cy="561179"/>
            </a:xfrm>
            <a:custGeom>
              <a:avLst/>
              <a:gdLst/>
              <a:ahLst/>
              <a:cxnLst/>
              <a:rect l="l" t="t" r="r" b="b"/>
              <a:pathLst>
                <a:path w="7552" h="7046" extrusionOk="0">
                  <a:moveTo>
                    <a:pt x="3765" y="122"/>
                  </a:moveTo>
                  <a:cubicBezTo>
                    <a:pt x="3937" y="122"/>
                    <a:pt x="4111" y="135"/>
                    <a:pt x="4287" y="163"/>
                  </a:cubicBezTo>
                  <a:cubicBezTo>
                    <a:pt x="6142" y="441"/>
                    <a:pt x="7422" y="2185"/>
                    <a:pt x="7144" y="4040"/>
                  </a:cubicBezTo>
                  <a:cubicBezTo>
                    <a:pt x="6883" y="5720"/>
                    <a:pt x="5429" y="6929"/>
                    <a:pt x="3779" y="6929"/>
                  </a:cubicBezTo>
                  <a:cubicBezTo>
                    <a:pt x="3607" y="6929"/>
                    <a:pt x="3432" y="6915"/>
                    <a:pt x="3257" y="6888"/>
                  </a:cubicBezTo>
                  <a:cubicBezTo>
                    <a:pt x="1401" y="6601"/>
                    <a:pt x="121" y="4866"/>
                    <a:pt x="409" y="3011"/>
                  </a:cubicBezTo>
                  <a:cubicBezTo>
                    <a:pt x="669" y="1331"/>
                    <a:pt x="2116" y="122"/>
                    <a:pt x="3765" y="122"/>
                  </a:cubicBezTo>
                  <a:close/>
                  <a:moveTo>
                    <a:pt x="3769" y="0"/>
                  </a:moveTo>
                  <a:cubicBezTo>
                    <a:pt x="2067" y="0"/>
                    <a:pt x="558" y="1253"/>
                    <a:pt x="298" y="2992"/>
                  </a:cubicBezTo>
                  <a:cubicBezTo>
                    <a:pt x="1" y="4912"/>
                    <a:pt x="1318" y="6712"/>
                    <a:pt x="3238" y="6999"/>
                  </a:cubicBezTo>
                  <a:cubicBezTo>
                    <a:pt x="3415" y="7027"/>
                    <a:pt x="3600" y="7046"/>
                    <a:pt x="3776" y="7046"/>
                  </a:cubicBezTo>
                  <a:cubicBezTo>
                    <a:pt x="5483" y="7046"/>
                    <a:pt x="6986" y="5794"/>
                    <a:pt x="7255" y="4059"/>
                  </a:cubicBezTo>
                  <a:cubicBezTo>
                    <a:pt x="7552" y="2139"/>
                    <a:pt x="6225" y="339"/>
                    <a:pt x="4305" y="42"/>
                  </a:cubicBezTo>
                  <a:cubicBezTo>
                    <a:pt x="4125" y="14"/>
                    <a:pt x="3946" y="0"/>
                    <a:pt x="3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a:off x="7615828" y="2510541"/>
              <a:ext cx="134520" cy="135158"/>
            </a:xfrm>
            <a:custGeom>
              <a:avLst/>
              <a:gdLst/>
              <a:ahLst/>
              <a:cxnLst/>
              <a:rect l="l" t="t" r="r" b="b"/>
              <a:pathLst>
                <a:path w="1689" h="1697" extrusionOk="0">
                  <a:moveTo>
                    <a:pt x="102" y="1"/>
                  </a:moveTo>
                  <a:cubicBezTo>
                    <a:pt x="67" y="1"/>
                    <a:pt x="33" y="20"/>
                    <a:pt x="19" y="54"/>
                  </a:cubicBezTo>
                  <a:cubicBezTo>
                    <a:pt x="0" y="91"/>
                    <a:pt x="19" y="147"/>
                    <a:pt x="65" y="165"/>
                  </a:cubicBezTo>
                  <a:cubicBezTo>
                    <a:pt x="705" y="462"/>
                    <a:pt x="1216" y="991"/>
                    <a:pt x="1512" y="1640"/>
                  </a:cubicBezTo>
                  <a:cubicBezTo>
                    <a:pt x="1522" y="1678"/>
                    <a:pt x="1559" y="1696"/>
                    <a:pt x="1587" y="1696"/>
                  </a:cubicBezTo>
                  <a:cubicBezTo>
                    <a:pt x="1596" y="1696"/>
                    <a:pt x="1614" y="1696"/>
                    <a:pt x="1624" y="1687"/>
                  </a:cubicBezTo>
                  <a:cubicBezTo>
                    <a:pt x="1670" y="1668"/>
                    <a:pt x="1689" y="1622"/>
                    <a:pt x="1670" y="1575"/>
                  </a:cubicBezTo>
                  <a:cubicBezTo>
                    <a:pt x="1364" y="880"/>
                    <a:pt x="817" y="323"/>
                    <a:pt x="139" y="8"/>
                  </a:cubicBezTo>
                  <a:cubicBezTo>
                    <a:pt x="127" y="3"/>
                    <a:pt x="115" y="1"/>
                    <a:pt x="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5"/>
            <p:cNvSpPr/>
            <p:nvPr/>
          </p:nvSpPr>
          <p:spPr>
            <a:xfrm>
              <a:off x="7397842" y="2601973"/>
              <a:ext cx="261634" cy="300102"/>
            </a:xfrm>
            <a:custGeom>
              <a:avLst/>
              <a:gdLst/>
              <a:ahLst/>
              <a:cxnLst/>
              <a:rect l="l" t="t" r="r" b="b"/>
              <a:pathLst>
                <a:path w="3285" h="3768" extrusionOk="0">
                  <a:moveTo>
                    <a:pt x="158" y="1"/>
                  </a:moveTo>
                  <a:cubicBezTo>
                    <a:pt x="75" y="1"/>
                    <a:pt x="1" y="75"/>
                    <a:pt x="1" y="168"/>
                  </a:cubicBezTo>
                  <a:lnTo>
                    <a:pt x="1" y="3600"/>
                  </a:lnTo>
                  <a:cubicBezTo>
                    <a:pt x="1" y="3693"/>
                    <a:pt x="75" y="3767"/>
                    <a:pt x="158" y="3767"/>
                  </a:cubicBezTo>
                  <a:lnTo>
                    <a:pt x="3127" y="3767"/>
                  </a:lnTo>
                  <a:cubicBezTo>
                    <a:pt x="3220" y="3767"/>
                    <a:pt x="3285" y="3693"/>
                    <a:pt x="3285" y="3600"/>
                  </a:cubicBezTo>
                  <a:lnTo>
                    <a:pt x="3285" y="168"/>
                  </a:lnTo>
                  <a:cubicBezTo>
                    <a:pt x="3285" y="75"/>
                    <a:pt x="3220" y="1"/>
                    <a:pt x="31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5"/>
            <p:cNvSpPr/>
            <p:nvPr/>
          </p:nvSpPr>
          <p:spPr>
            <a:xfrm>
              <a:off x="7393461" y="2597592"/>
              <a:ext cx="271191" cy="308863"/>
            </a:xfrm>
            <a:custGeom>
              <a:avLst/>
              <a:gdLst/>
              <a:ahLst/>
              <a:cxnLst/>
              <a:rect l="l" t="t" r="r" b="b"/>
              <a:pathLst>
                <a:path w="3405" h="3878" extrusionOk="0">
                  <a:moveTo>
                    <a:pt x="3182" y="111"/>
                  </a:moveTo>
                  <a:cubicBezTo>
                    <a:pt x="3238" y="111"/>
                    <a:pt x="3284" y="158"/>
                    <a:pt x="3284" y="223"/>
                  </a:cubicBezTo>
                  <a:lnTo>
                    <a:pt x="3284" y="3655"/>
                  </a:lnTo>
                  <a:cubicBezTo>
                    <a:pt x="3284" y="3720"/>
                    <a:pt x="3238" y="3766"/>
                    <a:pt x="3182" y="3766"/>
                  </a:cubicBezTo>
                  <a:lnTo>
                    <a:pt x="213" y="3766"/>
                  </a:lnTo>
                  <a:cubicBezTo>
                    <a:pt x="158" y="3766"/>
                    <a:pt x="111" y="3720"/>
                    <a:pt x="111" y="3655"/>
                  </a:cubicBezTo>
                  <a:lnTo>
                    <a:pt x="111" y="223"/>
                  </a:lnTo>
                  <a:cubicBezTo>
                    <a:pt x="111" y="158"/>
                    <a:pt x="158" y="111"/>
                    <a:pt x="213" y="111"/>
                  </a:cubicBezTo>
                  <a:close/>
                  <a:moveTo>
                    <a:pt x="213" y="0"/>
                  </a:moveTo>
                  <a:cubicBezTo>
                    <a:pt x="93" y="0"/>
                    <a:pt x="0" y="93"/>
                    <a:pt x="0" y="223"/>
                  </a:cubicBezTo>
                  <a:lnTo>
                    <a:pt x="0" y="3655"/>
                  </a:lnTo>
                  <a:cubicBezTo>
                    <a:pt x="0" y="3776"/>
                    <a:pt x="93" y="3878"/>
                    <a:pt x="213" y="3878"/>
                  </a:cubicBezTo>
                  <a:lnTo>
                    <a:pt x="3182" y="3878"/>
                  </a:lnTo>
                  <a:cubicBezTo>
                    <a:pt x="3303" y="3878"/>
                    <a:pt x="3405" y="3776"/>
                    <a:pt x="3405" y="3655"/>
                  </a:cubicBezTo>
                  <a:lnTo>
                    <a:pt x="3405" y="223"/>
                  </a:lnTo>
                  <a:cubicBezTo>
                    <a:pt x="3405" y="93"/>
                    <a:pt x="330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5"/>
            <p:cNvSpPr/>
            <p:nvPr/>
          </p:nvSpPr>
          <p:spPr>
            <a:xfrm>
              <a:off x="7448814" y="2585725"/>
              <a:ext cx="159688" cy="31858"/>
            </a:xfrm>
            <a:custGeom>
              <a:avLst/>
              <a:gdLst/>
              <a:ahLst/>
              <a:cxnLst/>
              <a:rect l="l" t="t" r="r" b="b"/>
              <a:pathLst>
                <a:path w="2005" h="400" extrusionOk="0">
                  <a:moveTo>
                    <a:pt x="400" y="1"/>
                  </a:moveTo>
                  <a:cubicBezTo>
                    <a:pt x="177" y="1"/>
                    <a:pt x="1" y="177"/>
                    <a:pt x="1" y="400"/>
                  </a:cubicBezTo>
                  <a:lnTo>
                    <a:pt x="2005" y="400"/>
                  </a:lnTo>
                  <a:cubicBezTo>
                    <a:pt x="2005" y="177"/>
                    <a:pt x="1828" y="1"/>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a:off x="7443637" y="2580549"/>
              <a:ext cx="169325" cy="41495"/>
            </a:xfrm>
            <a:custGeom>
              <a:avLst/>
              <a:gdLst/>
              <a:ahLst/>
              <a:cxnLst/>
              <a:rect l="l" t="t" r="r" b="b"/>
              <a:pathLst>
                <a:path w="2126" h="521" extrusionOk="0">
                  <a:moveTo>
                    <a:pt x="1671" y="121"/>
                  </a:moveTo>
                  <a:cubicBezTo>
                    <a:pt x="1838" y="121"/>
                    <a:pt x="1977" y="242"/>
                    <a:pt x="2005" y="409"/>
                  </a:cubicBezTo>
                  <a:lnTo>
                    <a:pt x="121" y="409"/>
                  </a:lnTo>
                  <a:cubicBezTo>
                    <a:pt x="149" y="242"/>
                    <a:pt x="288" y="121"/>
                    <a:pt x="465" y="121"/>
                  </a:cubicBezTo>
                  <a:close/>
                  <a:moveTo>
                    <a:pt x="465" y="1"/>
                  </a:moveTo>
                  <a:cubicBezTo>
                    <a:pt x="205" y="1"/>
                    <a:pt x="1" y="205"/>
                    <a:pt x="1" y="465"/>
                  </a:cubicBezTo>
                  <a:cubicBezTo>
                    <a:pt x="1" y="520"/>
                    <a:pt x="1" y="520"/>
                    <a:pt x="353" y="520"/>
                  </a:cubicBezTo>
                  <a:lnTo>
                    <a:pt x="1736" y="520"/>
                  </a:lnTo>
                  <a:cubicBezTo>
                    <a:pt x="2125" y="520"/>
                    <a:pt x="2125" y="520"/>
                    <a:pt x="2125" y="465"/>
                  </a:cubicBezTo>
                  <a:cubicBezTo>
                    <a:pt x="2125" y="205"/>
                    <a:pt x="1921"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a:off x="7500583" y="2556894"/>
              <a:ext cx="55433" cy="55513"/>
            </a:xfrm>
            <a:custGeom>
              <a:avLst/>
              <a:gdLst/>
              <a:ahLst/>
              <a:cxnLst/>
              <a:rect l="l" t="t" r="r" b="b"/>
              <a:pathLst>
                <a:path w="696" h="697" extrusionOk="0">
                  <a:moveTo>
                    <a:pt x="353" y="1"/>
                  </a:moveTo>
                  <a:cubicBezTo>
                    <a:pt x="158" y="1"/>
                    <a:pt x="0" y="159"/>
                    <a:pt x="0" y="353"/>
                  </a:cubicBezTo>
                  <a:cubicBezTo>
                    <a:pt x="0" y="548"/>
                    <a:pt x="158" y="697"/>
                    <a:pt x="353" y="697"/>
                  </a:cubicBezTo>
                  <a:cubicBezTo>
                    <a:pt x="538" y="697"/>
                    <a:pt x="696" y="548"/>
                    <a:pt x="696" y="353"/>
                  </a:cubicBezTo>
                  <a:cubicBezTo>
                    <a:pt x="696" y="159"/>
                    <a:pt x="538" y="1"/>
                    <a:pt x="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a:off x="7496123" y="2552514"/>
              <a:ext cx="65070" cy="65070"/>
            </a:xfrm>
            <a:custGeom>
              <a:avLst/>
              <a:gdLst/>
              <a:ahLst/>
              <a:cxnLst/>
              <a:rect l="l" t="t" r="r" b="b"/>
              <a:pathLst>
                <a:path w="817" h="817" extrusionOk="0">
                  <a:moveTo>
                    <a:pt x="409" y="121"/>
                  </a:moveTo>
                  <a:cubicBezTo>
                    <a:pt x="566" y="121"/>
                    <a:pt x="696" y="251"/>
                    <a:pt x="696" y="408"/>
                  </a:cubicBezTo>
                  <a:cubicBezTo>
                    <a:pt x="696" y="566"/>
                    <a:pt x="566" y="696"/>
                    <a:pt x="409" y="696"/>
                  </a:cubicBezTo>
                  <a:cubicBezTo>
                    <a:pt x="251" y="696"/>
                    <a:pt x="121" y="566"/>
                    <a:pt x="121" y="408"/>
                  </a:cubicBezTo>
                  <a:cubicBezTo>
                    <a:pt x="121" y="251"/>
                    <a:pt x="251" y="121"/>
                    <a:pt x="409" y="121"/>
                  </a:cubicBezTo>
                  <a:close/>
                  <a:moveTo>
                    <a:pt x="409" y="0"/>
                  </a:moveTo>
                  <a:cubicBezTo>
                    <a:pt x="186" y="0"/>
                    <a:pt x="0" y="186"/>
                    <a:pt x="0" y="408"/>
                  </a:cubicBezTo>
                  <a:cubicBezTo>
                    <a:pt x="0" y="631"/>
                    <a:pt x="186" y="817"/>
                    <a:pt x="409" y="817"/>
                  </a:cubicBezTo>
                  <a:cubicBezTo>
                    <a:pt x="631" y="817"/>
                    <a:pt x="817" y="631"/>
                    <a:pt x="817" y="408"/>
                  </a:cubicBezTo>
                  <a:cubicBezTo>
                    <a:pt x="817" y="186"/>
                    <a:pt x="631" y="0"/>
                    <a:pt x="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a:off x="7516830" y="2570195"/>
              <a:ext cx="22938" cy="22301"/>
            </a:xfrm>
            <a:custGeom>
              <a:avLst/>
              <a:gdLst/>
              <a:ahLst/>
              <a:cxnLst/>
              <a:rect l="l" t="t" r="r" b="b"/>
              <a:pathLst>
                <a:path w="288" h="280" extrusionOk="0">
                  <a:moveTo>
                    <a:pt x="149" y="1"/>
                  </a:moveTo>
                  <a:cubicBezTo>
                    <a:pt x="65" y="1"/>
                    <a:pt x="0" y="56"/>
                    <a:pt x="0" y="140"/>
                  </a:cubicBezTo>
                  <a:cubicBezTo>
                    <a:pt x="0" y="214"/>
                    <a:pt x="65" y="279"/>
                    <a:pt x="149" y="279"/>
                  </a:cubicBezTo>
                  <a:cubicBezTo>
                    <a:pt x="223" y="279"/>
                    <a:pt x="288" y="214"/>
                    <a:pt x="288" y="140"/>
                  </a:cubicBezTo>
                  <a:cubicBezTo>
                    <a:pt x="288" y="66"/>
                    <a:pt x="223" y="1"/>
                    <a:pt x="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5"/>
            <p:cNvSpPr/>
            <p:nvPr/>
          </p:nvSpPr>
          <p:spPr>
            <a:xfrm>
              <a:off x="7512370" y="2565018"/>
              <a:ext cx="31858" cy="31858"/>
            </a:xfrm>
            <a:custGeom>
              <a:avLst/>
              <a:gdLst/>
              <a:ahLst/>
              <a:cxnLst/>
              <a:rect l="l" t="t" r="r" b="b"/>
              <a:pathLst>
                <a:path w="400" h="400" extrusionOk="0">
                  <a:moveTo>
                    <a:pt x="205" y="121"/>
                  </a:moveTo>
                  <a:cubicBezTo>
                    <a:pt x="251" y="121"/>
                    <a:pt x="288" y="159"/>
                    <a:pt x="288" y="205"/>
                  </a:cubicBezTo>
                  <a:cubicBezTo>
                    <a:pt x="288" y="251"/>
                    <a:pt x="251" y="288"/>
                    <a:pt x="205" y="288"/>
                  </a:cubicBezTo>
                  <a:cubicBezTo>
                    <a:pt x="158" y="288"/>
                    <a:pt x="121" y="251"/>
                    <a:pt x="121" y="205"/>
                  </a:cubicBezTo>
                  <a:cubicBezTo>
                    <a:pt x="121" y="159"/>
                    <a:pt x="158" y="121"/>
                    <a:pt x="205" y="121"/>
                  </a:cubicBezTo>
                  <a:close/>
                  <a:moveTo>
                    <a:pt x="205" y="1"/>
                  </a:moveTo>
                  <a:cubicBezTo>
                    <a:pt x="93" y="1"/>
                    <a:pt x="1" y="94"/>
                    <a:pt x="1" y="205"/>
                  </a:cubicBezTo>
                  <a:cubicBezTo>
                    <a:pt x="1" y="316"/>
                    <a:pt x="93" y="400"/>
                    <a:pt x="205" y="400"/>
                  </a:cubicBezTo>
                  <a:cubicBezTo>
                    <a:pt x="316" y="400"/>
                    <a:pt x="399" y="316"/>
                    <a:pt x="399" y="205"/>
                  </a:cubicBezTo>
                  <a:cubicBezTo>
                    <a:pt x="399" y="94"/>
                    <a:pt x="316"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5"/>
            <p:cNvSpPr/>
            <p:nvPr/>
          </p:nvSpPr>
          <p:spPr>
            <a:xfrm>
              <a:off x="7442204" y="2676600"/>
              <a:ext cx="178086" cy="9717"/>
            </a:xfrm>
            <a:custGeom>
              <a:avLst/>
              <a:gdLst/>
              <a:ahLst/>
              <a:cxnLst/>
              <a:rect l="l" t="t" r="r" b="b"/>
              <a:pathLst>
                <a:path w="2236" h="122" extrusionOk="0">
                  <a:moveTo>
                    <a:pt x="56" y="1"/>
                  </a:moveTo>
                  <a:cubicBezTo>
                    <a:pt x="19" y="1"/>
                    <a:pt x="0" y="29"/>
                    <a:pt x="0" y="56"/>
                  </a:cubicBezTo>
                  <a:cubicBezTo>
                    <a:pt x="0" y="93"/>
                    <a:pt x="19" y="121"/>
                    <a:pt x="56" y="121"/>
                  </a:cubicBezTo>
                  <a:lnTo>
                    <a:pt x="2180" y="121"/>
                  </a:lnTo>
                  <a:cubicBezTo>
                    <a:pt x="2208" y="121"/>
                    <a:pt x="2236" y="93"/>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5"/>
            <p:cNvSpPr/>
            <p:nvPr/>
          </p:nvSpPr>
          <p:spPr>
            <a:xfrm>
              <a:off x="7496840" y="2655175"/>
              <a:ext cx="68096" cy="9717"/>
            </a:xfrm>
            <a:custGeom>
              <a:avLst/>
              <a:gdLst/>
              <a:ahLst/>
              <a:cxnLst/>
              <a:rect l="l" t="t" r="r" b="b"/>
              <a:pathLst>
                <a:path w="855" h="122" extrusionOk="0">
                  <a:moveTo>
                    <a:pt x="66" y="1"/>
                  </a:moveTo>
                  <a:cubicBezTo>
                    <a:pt x="29" y="1"/>
                    <a:pt x="1" y="28"/>
                    <a:pt x="1" y="56"/>
                  </a:cubicBezTo>
                  <a:cubicBezTo>
                    <a:pt x="1" y="93"/>
                    <a:pt x="29" y="121"/>
                    <a:pt x="66" y="121"/>
                  </a:cubicBezTo>
                  <a:lnTo>
                    <a:pt x="799" y="121"/>
                  </a:lnTo>
                  <a:cubicBezTo>
                    <a:pt x="826" y="121"/>
                    <a:pt x="854" y="93"/>
                    <a:pt x="854" y="56"/>
                  </a:cubicBezTo>
                  <a:cubicBezTo>
                    <a:pt x="854" y="28"/>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a:off x="7496840" y="2727572"/>
              <a:ext cx="68096" cy="9000"/>
            </a:xfrm>
            <a:custGeom>
              <a:avLst/>
              <a:gdLst/>
              <a:ahLst/>
              <a:cxnLst/>
              <a:rect l="l" t="t" r="r" b="b"/>
              <a:pathLst>
                <a:path w="855" h="113" extrusionOk="0">
                  <a:moveTo>
                    <a:pt x="66" y="1"/>
                  </a:moveTo>
                  <a:cubicBezTo>
                    <a:pt x="29" y="1"/>
                    <a:pt x="1" y="29"/>
                    <a:pt x="1" y="56"/>
                  </a:cubicBezTo>
                  <a:cubicBezTo>
                    <a:pt x="1" y="94"/>
                    <a:pt x="29" y="112"/>
                    <a:pt x="66" y="112"/>
                  </a:cubicBezTo>
                  <a:lnTo>
                    <a:pt x="799" y="112"/>
                  </a:lnTo>
                  <a:cubicBezTo>
                    <a:pt x="826" y="112"/>
                    <a:pt x="854" y="94"/>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a:off x="7496840" y="2802199"/>
              <a:ext cx="68096" cy="9000"/>
            </a:xfrm>
            <a:custGeom>
              <a:avLst/>
              <a:gdLst/>
              <a:ahLst/>
              <a:cxnLst/>
              <a:rect l="l" t="t" r="r" b="b"/>
              <a:pathLst>
                <a:path w="855" h="113" extrusionOk="0">
                  <a:moveTo>
                    <a:pt x="66" y="1"/>
                  </a:moveTo>
                  <a:cubicBezTo>
                    <a:pt x="29" y="1"/>
                    <a:pt x="1" y="29"/>
                    <a:pt x="1" y="56"/>
                  </a:cubicBezTo>
                  <a:cubicBezTo>
                    <a:pt x="1" y="93"/>
                    <a:pt x="29" y="112"/>
                    <a:pt x="66" y="112"/>
                  </a:cubicBezTo>
                  <a:lnTo>
                    <a:pt x="799" y="112"/>
                  </a:lnTo>
                  <a:cubicBezTo>
                    <a:pt x="826" y="112"/>
                    <a:pt x="854" y="93"/>
                    <a:pt x="854" y="56"/>
                  </a:cubicBezTo>
                  <a:cubicBezTo>
                    <a:pt x="854" y="29"/>
                    <a:pt x="826"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a:off x="7442204" y="2698741"/>
              <a:ext cx="178086" cy="9000"/>
            </a:xfrm>
            <a:custGeom>
              <a:avLst/>
              <a:gdLst/>
              <a:ahLst/>
              <a:cxnLst/>
              <a:rect l="l" t="t" r="r" b="b"/>
              <a:pathLst>
                <a:path w="2236" h="113" extrusionOk="0">
                  <a:moveTo>
                    <a:pt x="56" y="1"/>
                  </a:moveTo>
                  <a:cubicBezTo>
                    <a:pt x="19" y="1"/>
                    <a:pt x="0" y="29"/>
                    <a:pt x="0" y="57"/>
                  </a:cubicBezTo>
                  <a:cubicBezTo>
                    <a:pt x="0" y="94"/>
                    <a:pt x="19" y="112"/>
                    <a:pt x="56" y="112"/>
                  </a:cubicBezTo>
                  <a:lnTo>
                    <a:pt x="2180" y="112"/>
                  </a:lnTo>
                  <a:cubicBezTo>
                    <a:pt x="2208" y="112"/>
                    <a:pt x="2236" y="94"/>
                    <a:pt x="2236" y="57"/>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a:off x="7442204" y="2753456"/>
              <a:ext cx="178086" cy="8920"/>
            </a:xfrm>
            <a:custGeom>
              <a:avLst/>
              <a:gdLst/>
              <a:ahLst/>
              <a:cxnLst/>
              <a:rect l="l" t="t" r="r" b="b"/>
              <a:pathLst>
                <a:path w="2236" h="112" extrusionOk="0">
                  <a:moveTo>
                    <a:pt x="56" y="0"/>
                  </a:moveTo>
                  <a:cubicBezTo>
                    <a:pt x="19" y="0"/>
                    <a:pt x="0" y="28"/>
                    <a:pt x="0" y="56"/>
                  </a:cubicBezTo>
                  <a:cubicBezTo>
                    <a:pt x="0" y="93"/>
                    <a:pt x="19" y="112"/>
                    <a:pt x="56" y="112"/>
                  </a:cubicBezTo>
                  <a:lnTo>
                    <a:pt x="2180" y="112"/>
                  </a:lnTo>
                  <a:cubicBezTo>
                    <a:pt x="2208" y="112"/>
                    <a:pt x="2236" y="93"/>
                    <a:pt x="2236" y="56"/>
                  </a:cubicBezTo>
                  <a:cubicBezTo>
                    <a:pt x="2236" y="28"/>
                    <a:pt x="2208" y="0"/>
                    <a:pt x="2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a:off x="7442204" y="2775598"/>
              <a:ext cx="178086" cy="9000"/>
            </a:xfrm>
            <a:custGeom>
              <a:avLst/>
              <a:gdLst/>
              <a:ahLst/>
              <a:cxnLst/>
              <a:rect l="l" t="t" r="r" b="b"/>
              <a:pathLst>
                <a:path w="2236" h="113" extrusionOk="0">
                  <a:moveTo>
                    <a:pt x="56" y="1"/>
                  </a:moveTo>
                  <a:cubicBezTo>
                    <a:pt x="19" y="1"/>
                    <a:pt x="0" y="29"/>
                    <a:pt x="0" y="56"/>
                  </a:cubicBezTo>
                  <a:cubicBezTo>
                    <a:pt x="0" y="94"/>
                    <a:pt x="19" y="112"/>
                    <a:pt x="56" y="112"/>
                  </a:cubicBezTo>
                  <a:lnTo>
                    <a:pt x="2180" y="112"/>
                  </a:lnTo>
                  <a:cubicBezTo>
                    <a:pt x="2208" y="112"/>
                    <a:pt x="2236" y="94"/>
                    <a:pt x="2236" y="56"/>
                  </a:cubicBezTo>
                  <a:cubicBezTo>
                    <a:pt x="2236" y="29"/>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a:off x="7442204" y="2828800"/>
              <a:ext cx="178086" cy="9717"/>
            </a:xfrm>
            <a:custGeom>
              <a:avLst/>
              <a:gdLst/>
              <a:ahLst/>
              <a:cxnLst/>
              <a:rect l="l" t="t" r="r" b="b"/>
              <a:pathLst>
                <a:path w="2236" h="122" extrusionOk="0">
                  <a:moveTo>
                    <a:pt x="56" y="1"/>
                  </a:moveTo>
                  <a:cubicBezTo>
                    <a:pt x="19" y="1"/>
                    <a:pt x="0" y="28"/>
                    <a:pt x="0" y="56"/>
                  </a:cubicBezTo>
                  <a:cubicBezTo>
                    <a:pt x="0" y="93"/>
                    <a:pt x="19" y="121"/>
                    <a:pt x="56" y="121"/>
                  </a:cubicBezTo>
                  <a:lnTo>
                    <a:pt x="2180" y="121"/>
                  </a:lnTo>
                  <a:cubicBezTo>
                    <a:pt x="2208" y="121"/>
                    <a:pt x="2236" y="93"/>
                    <a:pt x="2236" y="56"/>
                  </a:cubicBezTo>
                  <a:cubicBezTo>
                    <a:pt x="2236" y="28"/>
                    <a:pt x="2208" y="1"/>
                    <a:pt x="2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3B6B096-DD3B-9FF9-A615-FC876F47F11A}"/>
              </a:ext>
            </a:extLst>
          </p:cNvPr>
          <p:cNvSpPr txBox="1"/>
          <p:nvPr/>
        </p:nvSpPr>
        <p:spPr>
          <a:xfrm>
            <a:off x="722097" y="1577418"/>
            <a:ext cx="770366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GB"/>
              <a:t>Refinement of algorithm to reduce chance of false positives</a:t>
            </a:r>
          </a:p>
          <a:p>
            <a:pPr marL="285750" indent="-285750">
              <a:buChar char="•"/>
            </a:pPr>
            <a:endParaRPr lang="en-GB"/>
          </a:p>
          <a:p>
            <a:pPr marL="285750" indent="-285750">
              <a:buChar char="•"/>
            </a:pPr>
            <a:r>
              <a:rPr lang="en-GB"/>
              <a:t>Integration of wearable technology</a:t>
            </a:r>
          </a:p>
          <a:p>
            <a:pPr marL="285750" indent="-285750">
              <a:buChar char="•"/>
            </a:pPr>
            <a:endParaRPr lang="en-GB"/>
          </a:p>
          <a:p>
            <a:pPr marL="285750" indent="-285750">
              <a:buChar char="•"/>
            </a:pPr>
            <a:r>
              <a:rPr lang="en-GB"/>
              <a:t>Expand scope to include other conditions such as Parkinsons disease, Multiple Sclerosis, Muscular Dystrophy etc.</a:t>
            </a:r>
          </a:p>
          <a:p>
            <a:pPr marL="285750" indent="-285750">
              <a:buChar char="•"/>
            </a:pPr>
            <a:endParaRPr lang="en-GB"/>
          </a:p>
          <a:p>
            <a:pPr marL="285750" indent="-285750">
              <a:buChar char="•"/>
            </a:pPr>
            <a:r>
              <a:rPr lang="en-GB"/>
              <a:t>Employ predictive analytics to anticipate potential fall risks based on available data.</a:t>
            </a:r>
          </a:p>
          <a:p>
            <a:pPr marL="285750" indent="-285750">
              <a:buChar char="•"/>
            </a:pPr>
            <a:endParaRPr lang="en-GB"/>
          </a:p>
          <a:p>
            <a:pPr marL="285750" indent="-285750">
              <a:buChar char="•"/>
            </a:pPr>
            <a:r>
              <a:rPr lang="en-GB"/>
              <a:t>Smoother integration of technology to facilitate faster response time.</a:t>
            </a:r>
          </a:p>
          <a:p>
            <a:pPr marL="285750" indent="-285750">
              <a:buChar char="•"/>
            </a:pPr>
            <a:endParaRPr lang="en-GB"/>
          </a:p>
          <a:p>
            <a:pPr marL="285750" indent="-285750">
              <a:buChar char="•"/>
            </a:pP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40"/>
          <p:cNvSpPr txBox="1">
            <a:spLocks noGrp="1"/>
          </p:cNvSpPr>
          <p:nvPr>
            <p:ph type="title"/>
          </p:nvPr>
        </p:nvSpPr>
        <p:spPr>
          <a:xfrm>
            <a:off x="720000" y="54167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latin typeface="Times New Roman" panose="02020603050405020304" pitchFamily="18" charset="0"/>
                <a:cs typeface="Times New Roman" panose="02020603050405020304" pitchFamily="18" charset="0"/>
              </a:rPr>
              <a:t>Conclusion</a:t>
            </a:r>
            <a:endParaRPr>
              <a:latin typeface="Times New Roman" panose="02020603050405020304" pitchFamily="18" charset="0"/>
              <a:cs typeface="Times New Roman" panose="02020603050405020304" pitchFamily="18" charset="0"/>
            </a:endParaRPr>
          </a:p>
        </p:txBody>
      </p:sp>
      <p:sp>
        <p:nvSpPr>
          <p:cNvPr id="2008" name="Google Shape;2008;p40"/>
          <p:cNvSpPr txBox="1"/>
          <p:nvPr/>
        </p:nvSpPr>
        <p:spPr>
          <a:xfrm>
            <a:off x="3110376" y="1187066"/>
            <a:ext cx="2930971" cy="476478"/>
          </a:xfrm>
          <a:prstGeom prst="rect">
            <a:avLst/>
          </a:prstGeom>
          <a:noFill/>
          <a:ln>
            <a:noFill/>
          </a:ln>
        </p:spPr>
        <p:txBody>
          <a:bodyPr spcFirstLastPara="1" wrap="square" lIns="91425" tIns="91425" rIns="91425" bIns="91425" anchor="b" anchorCtr="0">
            <a:noAutofit/>
          </a:bodyPr>
          <a:lstStyle/>
          <a:p>
            <a:pPr marL="285750" indent="-285750">
              <a:buChar char="•"/>
            </a:pPr>
            <a:r>
              <a:rPr lang="en" sz="1600" b="1">
                <a:solidFill>
                  <a:schemeClr val="dk1"/>
                </a:solidFill>
                <a:ea typeface="Sora"/>
              </a:rPr>
              <a:t>Intelligent Monitoring</a:t>
            </a:r>
          </a:p>
        </p:txBody>
      </p:sp>
      <p:sp>
        <p:nvSpPr>
          <p:cNvPr id="2010" name="Google Shape;2010;p40"/>
          <p:cNvSpPr txBox="1"/>
          <p:nvPr/>
        </p:nvSpPr>
        <p:spPr>
          <a:xfrm>
            <a:off x="719988" y="1187067"/>
            <a:ext cx="2537100" cy="484200"/>
          </a:xfrm>
          <a:prstGeom prst="rect">
            <a:avLst/>
          </a:prstGeom>
          <a:noFill/>
          <a:ln>
            <a:noFill/>
          </a:ln>
        </p:spPr>
        <p:txBody>
          <a:bodyPr spcFirstLastPara="1" wrap="square" lIns="91425" tIns="91425" rIns="91425" bIns="91425" anchor="b" anchorCtr="0">
            <a:noAutofit/>
          </a:bodyPr>
          <a:lstStyle/>
          <a:p>
            <a:pPr marL="285750" lvl="0" indent="-285750" algn="l" rtl="0">
              <a:spcBef>
                <a:spcPts val="0"/>
              </a:spcBef>
              <a:spcAft>
                <a:spcPts val="0"/>
              </a:spcAft>
              <a:buChar char="•"/>
            </a:pPr>
            <a:r>
              <a:rPr lang="en" sz="1800" b="1">
                <a:solidFill>
                  <a:schemeClr val="dk1"/>
                </a:solidFill>
                <a:latin typeface="Times New Roman"/>
                <a:ea typeface="Sora"/>
                <a:cs typeface="Times New Roman"/>
                <a:sym typeface="Sora"/>
              </a:rPr>
              <a:t>Demographics</a:t>
            </a:r>
            <a:endParaRPr lang="en-US" sz="1800" b="1">
              <a:solidFill>
                <a:schemeClr val="dk1"/>
              </a:solidFill>
              <a:latin typeface="Times New Roman" panose="02020603050405020304" pitchFamily="18" charset="0"/>
              <a:ea typeface="Sora"/>
              <a:cs typeface="Times New Roman" panose="02020603050405020304" pitchFamily="18" charset="0"/>
            </a:endParaRPr>
          </a:p>
        </p:txBody>
      </p:sp>
      <p:sp>
        <p:nvSpPr>
          <p:cNvPr id="2019" name="Google Shape;2019;p40"/>
          <p:cNvSpPr txBox="1"/>
          <p:nvPr/>
        </p:nvSpPr>
        <p:spPr>
          <a:xfrm>
            <a:off x="5886888" y="1187067"/>
            <a:ext cx="2707005" cy="476478"/>
          </a:xfrm>
          <a:prstGeom prst="rect">
            <a:avLst/>
          </a:prstGeom>
          <a:noFill/>
          <a:ln>
            <a:noFill/>
          </a:ln>
        </p:spPr>
        <p:txBody>
          <a:bodyPr spcFirstLastPara="1" wrap="square" lIns="91425" tIns="91425" rIns="91425" bIns="91425" anchor="b" anchorCtr="0">
            <a:noAutofit/>
          </a:bodyPr>
          <a:lstStyle/>
          <a:p>
            <a:pPr marL="285750" indent="-285750">
              <a:buChar char="•"/>
            </a:pPr>
            <a:r>
              <a:rPr lang="en" sz="1800" b="1">
                <a:solidFill>
                  <a:schemeClr val="dk1"/>
                </a:solidFill>
                <a:latin typeface="Times New Roman"/>
                <a:ea typeface="Sora"/>
                <a:cs typeface="Times New Roman"/>
              </a:rPr>
              <a:t>Adaptive Technology </a:t>
            </a:r>
            <a:endParaRPr lang="en" sz="1800" b="1">
              <a:solidFill>
                <a:schemeClr val="dk1"/>
              </a:solidFill>
              <a:latin typeface="Times New Roman" panose="02020603050405020304" pitchFamily="18" charset="0"/>
              <a:ea typeface="Sora"/>
              <a:cs typeface="Times New Roman" panose="02020603050405020304" pitchFamily="18" charset="0"/>
            </a:endParaRPr>
          </a:p>
        </p:txBody>
      </p:sp>
      <p:sp>
        <p:nvSpPr>
          <p:cNvPr id="2" name="TextBox 1">
            <a:extLst>
              <a:ext uri="{FF2B5EF4-FFF2-40B4-BE49-F238E27FC236}">
                <a16:creationId xmlns:a16="http://schemas.microsoft.com/office/drawing/2014/main" id="{CB446ECE-2BFB-D039-10DA-4E8B9B204631}"/>
              </a:ext>
            </a:extLst>
          </p:cNvPr>
          <p:cNvSpPr txBox="1"/>
          <p:nvPr/>
        </p:nvSpPr>
        <p:spPr>
          <a:xfrm>
            <a:off x="822613" y="1915823"/>
            <a:ext cx="498330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solidFill>
                  <a:srgbClr val="374151"/>
                </a:solidFill>
              </a:rPr>
              <a:t>In summary, this study addresses the intersection of demographic shifts and technological advancements, focusing on the challenges posed by an aging population. </a:t>
            </a:r>
            <a:endParaRPr lang="en-US"/>
          </a:p>
          <a:p>
            <a:r>
              <a:rPr lang="en-GB" sz="1200">
                <a:solidFill>
                  <a:srgbClr val="374151"/>
                </a:solidFill>
              </a:rPr>
              <a:t>It emphasizes the impact of falls on the elderly and proposes an intelligent monitoring system using </a:t>
            </a:r>
            <a:r>
              <a:rPr lang="en-GB" sz="1200" err="1">
                <a:solidFill>
                  <a:srgbClr val="374151"/>
                </a:solidFill>
              </a:rPr>
              <a:t>OpenCap</a:t>
            </a:r>
            <a:r>
              <a:rPr lang="en-GB" sz="1200">
                <a:solidFill>
                  <a:srgbClr val="374151"/>
                </a:solidFill>
              </a:rPr>
              <a:t> software to detect falls in real time. </a:t>
            </a:r>
            <a:endParaRPr lang="en-US"/>
          </a:p>
          <a:p>
            <a:r>
              <a:rPr lang="en-GB" sz="1200">
                <a:solidFill>
                  <a:srgbClr val="374151"/>
                </a:solidFill>
              </a:rPr>
              <a:t>The research underscores the importance of adapting technology to meet the evolving needs of seniors, positioning </a:t>
            </a:r>
            <a:r>
              <a:rPr lang="en-GB" sz="1200" err="1">
                <a:solidFill>
                  <a:srgbClr val="374151"/>
                </a:solidFill>
              </a:rPr>
              <a:t>OpenCap</a:t>
            </a:r>
            <a:r>
              <a:rPr lang="en-GB" sz="1200">
                <a:solidFill>
                  <a:srgbClr val="374151"/>
                </a:solidFill>
              </a:rPr>
              <a:t> as a flexible platform for intelligent monitoring systems.</a:t>
            </a:r>
            <a:endParaRPr lang="en-US"/>
          </a:p>
          <a:p>
            <a:r>
              <a:rPr lang="en-GB" sz="1200">
                <a:solidFill>
                  <a:srgbClr val="374151"/>
                </a:solidFill>
              </a:rPr>
              <a:t>Policymakers, healthcare providers, and tech developers can find valuable insights in addressing the urgent issues related to the aging demographic.</a:t>
            </a:r>
            <a:endParaRPr lang="en-US"/>
          </a:p>
        </p:txBody>
      </p:sp>
      <p:pic>
        <p:nvPicPr>
          <p:cNvPr id="3" name="Picture 2" descr="Photo smiling retired senior man">
            <a:extLst>
              <a:ext uri="{FF2B5EF4-FFF2-40B4-BE49-F238E27FC236}">
                <a16:creationId xmlns:a16="http://schemas.microsoft.com/office/drawing/2014/main" id="{E9A94825-0ABB-419F-B8C7-7D61332CEAFC}"/>
              </a:ext>
            </a:extLst>
          </p:cNvPr>
          <p:cNvPicPr>
            <a:picLocks noChangeAspect="1"/>
          </p:cNvPicPr>
          <p:nvPr/>
        </p:nvPicPr>
        <p:blipFill>
          <a:blip r:embed="rId3"/>
          <a:stretch>
            <a:fillRect/>
          </a:stretch>
        </p:blipFill>
        <p:spPr>
          <a:xfrm>
            <a:off x="6106686" y="1946020"/>
            <a:ext cx="2325030" cy="154417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p43"/>
          <p:cNvSpPr txBox="1">
            <a:spLocks noGrp="1"/>
          </p:cNvSpPr>
          <p:nvPr>
            <p:ph type="title"/>
          </p:nvPr>
        </p:nvSpPr>
        <p:spPr>
          <a:xfrm>
            <a:off x="3982663" y="539500"/>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Thanks!</a:t>
            </a:r>
            <a:endParaRPr>
              <a:latin typeface="Times New Roman" panose="02020603050405020304" pitchFamily="18" charset="0"/>
              <a:cs typeface="Times New Roman" panose="02020603050405020304" pitchFamily="18" charset="0"/>
            </a:endParaRPr>
          </a:p>
        </p:txBody>
      </p:sp>
      <p:sp>
        <p:nvSpPr>
          <p:cNvPr id="2122" name="Google Shape;2122;p43"/>
          <p:cNvSpPr txBox="1">
            <a:spLocks noGrp="1"/>
          </p:cNvSpPr>
          <p:nvPr>
            <p:ph type="subTitle" idx="1"/>
          </p:nvPr>
        </p:nvSpPr>
        <p:spPr>
          <a:xfrm>
            <a:off x="3982625" y="2234275"/>
            <a:ext cx="2831174" cy="1058700"/>
          </a:xfrm>
          <a:prstGeom prst="rect">
            <a:avLst/>
          </a:prstGeom>
        </p:spPr>
        <p:txBody>
          <a:bodyPr spcFirstLastPara="1" wrap="square" lIns="91425" tIns="91425" rIns="91425" bIns="91425" anchor="ctr" anchorCtr="0">
            <a:noAutofit/>
          </a:bodyPr>
          <a:lstStyle/>
          <a:p>
            <a:pPr marL="0" indent="0"/>
            <a:r>
              <a:rPr lang="en" b="1">
                <a:latin typeface="Times New Roman"/>
                <a:cs typeface="Times New Roman"/>
              </a:rPr>
              <a:t>Please scan the QR code for the research paper written by us on the same topic.</a:t>
            </a:r>
          </a:p>
          <a:p>
            <a:pPr marL="0" indent="0"/>
            <a:endParaRPr lang="en" b="1">
              <a:latin typeface="Times New Roman" panose="02020603050405020304" pitchFamily="18" charset="0"/>
              <a:cs typeface="Times New Roman" panose="02020603050405020304" pitchFamily="18" charset="0"/>
            </a:endParaRPr>
          </a:p>
          <a:p>
            <a:pPr marL="0" indent="0"/>
            <a:endParaRPr lang="en" b="1">
              <a:latin typeface="Times New Roman" panose="02020603050405020304" pitchFamily="18" charset="0"/>
              <a:cs typeface="Times New Roman" panose="02020603050405020304" pitchFamily="18" charset="0"/>
            </a:endParaRPr>
          </a:p>
          <a:p>
            <a:pPr marL="0" indent="0"/>
            <a:r>
              <a:rPr lang="en" b="1">
                <a:latin typeface="Times New Roman"/>
                <a:cs typeface="Times New Roman"/>
              </a:rPr>
              <a:t>Feel Free to ask Questions!!</a:t>
            </a:r>
            <a:endParaRPr lang="en" b="1">
              <a:latin typeface="Times New Roman" panose="02020603050405020304" pitchFamily="18" charset="0"/>
              <a:cs typeface="Times New Roman" panose="02020603050405020304" pitchFamily="18" charset="0"/>
            </a:endParaRPr>
          </a:p>
        </p:txBody>
      </p:sp>
      <p:grpSp>
        <p:nvGrpSpPr>
          <p:cNvPr id="2124" name="Google Shape;2124;p43"/>
          <p:cNvGrpSpPr/>
          <p:nvPr/>
        </p:nvGrpSpPr>
        <p:grpSpPr>
          <a:xfrm>
            <a:off x="713188" y="1198193"/>
            <a:ext cx="2994401" cy="2992970"/>
            <a:chOff x="699850" y="2299150"/>
            <a:chExt cx="1046225" cy="1045725"/>
          </a:xfrm>
        </p:grpSpPr>
        <p:sp>
          <p:nvSpPr>
            <p:cNvPr id="2125" name="Google Shape;2125;p43"/>
            <p:cNvSpPr/>
            <p:nvPr/>
          </p:nvSpPr>
          <p:spPr>
            <a:xfrm>
              <a:off x="1178075" y="2506950"/>
              <a:ext cx="225225" cy="137075"/>
            </a:xfrm>
            <a:custGeom>
              <a:avLst/>
              <a:gdLst/>
              <a:ahLst/>
              <a:cxnLst/>
              <a:rect l="l" t="t" r="r" b="b"/>
              <a:pathLst>
                <a:path w="9009" h="5483" extrusionOk="0">
                  <a:moveTo>
                    <a:pt x="8489" y="0"/>
                  </a:moveTo>
                  <a:cubicBezTo>
                    <a:pt x="8452" y="0"/>
                    <a:pt x="8433" y="28"/>
                    <a:pt x="8433" y="56"/>
                  </a:cubicBezTo>
                  <a:cubicBezTo>
                    <a:pt x="8433" y="93"/>
                    <a:pt x="8452" y="121"/>
                    <a:pt x="8489" y="121"/>
                  </a:cubicBezTo>
                  <a:lnTo>
                    <a:pt x="8952" y="121"/>
                  </a:lnTo>
                  <a:cubicBezTo>
                    <a:pt x="8980" y="121"/>
                    <a:pt x="9008" y="93"/>
                    <a:pt x="9008" y="56"/>
                  </a:cubicBezTo>
                  <a:cubicBezTo>
                    <a:pt x="9008" y="28"/>
                    <a:pt x="8980" y="0"/>
                    <a:pt x="8952" y="0"/>
                  </a:cubicBezTo>
                  <a:close/>
                  <a:moveTo>
                    <a:pt x="8058" y="117"/>
                  </a:moveTo>
                  <a:cubicBezTo>
                    <a:pt x="8042" y="117"/>
                    <a:pt x="8026" y="124"/>
                    <a:pt x="8016" y="140"/>
                  </a:cubicBezTo>
                  <a:cubicBezTo>
                    <a:pt x="7969" y="204"/>
                    <a:pt x="7951" y="269"/>
                    <a:pt x="7951" y="344"/>
                  </a:cubicBezTo>
                  <a:lnTo>
                    <a:pt x="7951" y="631"/>
                  </a:lnTo>
                  <a:cubicBezTo>
                    <a:pt x="7951" y="659"/>
                    <a:pt x="7978" y="687"/>
                    <a:pt x="8006" y="687"/>
                  </a:cubicBezTo>
                  <a:cubicBezTo>
                    <a:pt x="8043" y="687"/>
                    <a:pt x="8071" y="659"/>
                    <a:pt x="8071" y="631"/>
                  </a:cubicBezTo>
                  <a:lnTo>
                    <a:pt x="8071" y="344"/>
                  </a:lnTo>
                  <a:cubicBezTo>
                    <a:pt x="8071" y="297"/>
                    <a:pt x="8080" y="251"/>
                    <a:pt x="8108" y="214"/>
                  </a:cubicBezTo>
                  <a:cubicBezTo>
                    <a:pt x="8127" y="186"/>
                    <a:pt x="8118" y="149"/>
                    <a:pt x="8099" y="130"/>
                  </a:cubicBezTo>
                  <a:cubicBezTo>
                    <a:pt x="8086" y="122"/>
                    <a:pt x="8072" y="117"/>
                    <a:pt x="8058" y="117"/>
                  </a:cubicBezTo>
                  <a:close/>
                  <a:moveTo>
                    <a:pt x="8006" y="1039"/>
                  </a:moveTo>
                  <a:cubicBezTo>
                    <a:pt x="7978" y="1039"/>
                    <a:pt x="7951" y="1058"/>
                    <a:pt x="7951" y="1095"/>
                  </a:cubicBezTo>
                  <a:lnTo>
                    <a:pt x="7951" y="1559"/>
                  </a:lnTo>
                  <a:cubicBezTo>
                    <a:pt x="7951" y="1587"/>
                    <a:pt x="7978" y="1614"/>
                    <a:pt x="8006" y="1614"/>
                  </a:cubicBezTo>
                  <a:cubicBezTo>
                    <a:pt x="8043" y="1614"/>
                    <a:pt x="8071" y="1587"/>
                    <a:pt x="8071" y="1559"/>
                  </a:cubicBezTo>
                  <a:lnTo>
                    <a:pt x="8071" y="1095"/>
                  </a:lnTo>
                  <a:cubicBezTo>
                    <a:pt x="8071" y="1058"/>
                    <a:pt x="8043" y="1039"/>
                    <a:pt x="8006" y="1039"/>
                  </a:cubicBezTo>
                  <a:close/>
                  <a:moveTo>
                    <a:pt x="8006" y="1967"/>
                  </a:moveTo>
                  <a:cubicBezTo>
                    <a:pt x="7978" y="1967"/>
                    <a:pt x="7951" y="1986"/>
                    <a:pt x="7951" y="2023"/>
                  </a:cubicBezTo>
                  <a:lnTo>
                    <a:pt x="7951" y="2486"/>
                  </a:lnTo>
                  <a:cubicBezTo>
                    <a:pt x="7951" y="2514"/>
                    <a:pt x="7978" y="2542"/>
                    <a:pt x="8006" y="2542"/>
                  </a:cubicBezTo>
                  <a:cubicBezTo>
                    <a:pt x="8043" y="2542"/>
                    <a:pt x="8071" y="2514"/>
                    <a:pt x="8071" y="2486"/>
                  </a:cubicBezTo>
                  <a:lnTo>
                    <a:pt x="8071" y="2023"/>
                  </a:lnTo>
                  <a:cubicBezTo>
                    <a:pt x="8071" y="1986"/>
                    <a:pt x="8043" y="1967"/>
                    <a:pt x="8006" y="1967"/>
                  </a:cubicBezTo>
                  <a:close/>
                  <a:moveTo>
                    <a:pt x="8006" y="2895"/>
                  </a:moveTo>
                  <a:cubicBezTo>
                    <a:pt x="7978" y="2895"/>
                    <a:pt x="7951" y="2913"/>
                    <a:pt x="7951" y="2950"/>
                  </a:cubicBezTo>
                  <a:lnTo>
                    <a:pt x="7951" y="3414"/>
                  </a:lnTo>
                  <a:cubicBezTo>
                    <a:pt x="7951" y="3442"/>
                    <a:pt x="7978" y="3470"/>
                    <a:pt x="8006" y="3470"/>
                  </a:cubicBezTo>
                  <a:cubicBezTo>
                    <a:pt x="8043" y="3470"/>
                    <a:pt x="8071" y="3442"/>
                    <a:pt x="8071" y="3414"/>
                  </a:cubicBezTo>
                  <a:lnTo>
                    <a:pt x="8071" y="2950"/>
                  </a:lnTo>
                  <a:cubicBezTo>
                    <a:pt x="8071" y="2913"/>
                    <a:pt x="8043" y="2895"/>
                    <a:pt x="8006" y="2895"/>
                  </a:cubicBezTo>
                  <a:close/>
                  <a:moveTo>
                    <a:pt x="8006" y="3822"/>
                  </a:moveTo>
                  <a:cubicBezTo>
                    <a:pt x="7978" y="3822"/>
                    <a:pt x="7951" y="3841"/>
                    <a:pt x="7951" y="3878"/>
                  </a:cubicBezTo>
                  <a:lnTo>
                    <a:pt x="7951" y="4342"/>
                  </a:lnTo>
                  <a:cubicBezTo>
                    <a:pt x="7951" y="4370"/>
                    <a:pt x="7978" y="4397"/>
                    <a:pt x="8006" y="4397"/>
                  </a:cubicBezTo>
                  <a:cubicBezTo>
                    <a:pt x="8043" y="4397"/>
                    <a:pt x="8071" y="4370"/>
                    <a:pt x="8071" y="4342"/>
                  </a:cubicBezTo>
                  <a:lnTo>
                    <a:pt x="8071" y="3878"/>
                  </a:lnTo>
                  <a:cubicBezTo>
                    <a:pt x="8071" y="3841"/>
                    <a:pt x="8043" y="3822"/>
                    <a:pt x="8006" y="3822"/>
                  </a:cubicBezTo>
                  <a:close/>
                  <a:moveTo>
                    <a:pt x="56" y="3952"/>
                  </a:moveTo>
                  <a:cubicBezTo>
                    <a:pt x="28" y="3952"/>
                    <a:pt x="0" y="3980"/>
                    <a:pt x="0" y="4017"/>
                  </a:cubicBezTo>
                  <a:lnTo>
                    <a:pt x="0" y="4481"/>
                  </a:lnTo>
                  <a:cubicBezTo>
                    <a:pt x="0" y="4509"/>
                    <a:pt x="28" y="4537"/>
                    <a:pt x="56" y="4537"/>
                  </a:cubicBezTo>
                  <a:cubicBezTo>
                    <a:pt x="93" y="4537"/>
                    <a:pt x="121" y="4509"/>
                    <a:pt x="121" y="4481"/>
                  </a:cubicBezTo>
                  <a:lnTo>
                    <a:pt x="121" y="4017"/>
                  </a:lnTo>
                  <a:cubicBezTo>
                    <a:pt x="121" y="3980"/>
                    <a:pt x="93" y="3952"/>
                    <a:pt x="56" y="3952"/>
                  </a:cubicBezTo>
                  <a:close/>
                  <a:moveTo>
                    <a:pt x="8006" y="4750"/>
                  </a:moveTo>
                  <a:cubicBezTo>
                    <a:pt x="7978" y="4750"/>
                    <a:pt x="7951" y="4769"/>
                    <a:pt x="7951" y="4806"/>
                  </a:cubicBezTo>
                  <a:lnTo>
                    <a:pt x="7951" y="5140"/>
                  </a:lnTo>
                  <a:cubicBezTo>
                    <a:pt x="7951" y="5177"/>
                    <a:pt x="7941" y="5205"/>
                    <a:pt x="7932" y="5242"/>
                  </a:cubicBezTo>
                  <a:cubicBezTo>
                    <a:pt x="7913" y="5269"/>
                    <a:pt x="7932" y="5307"/>
                    <a:pt x="7960" y="5316"/>
                  </a:cubicBezTo>
                  <a:cubicBezTo>
                    <a:pt x="7969" y="5316"/>
                    <a:pt x="7978" y="5325"/>
                    <a:pt x="7978" y="5325"/>
                  </a:cubicBezTo>
                  <a:cubicBezTo>
                    <a:pt x="8006" y="5325"/>
                    <a:pt x="8025" y="5307"/>
                    <a:pt x="8034" y="5288"/>
                  </a:cubicBezTo>
                  <a:cubicBezTo>
                    <a:pt x="8053" y="5242"/>
                    <a:pt x="8071" y="5195"/>
                    <a:pt x="8071" y="5140"/>
                  </a:cubicBezTo>
                  <a:lnTo>
                    <a:pt x="8071" y="4806"/>
                  </a:lnTo>
                  <a:cubicBezTo>
                    <a:pt x="8071" y="4769"/>
                    <a:pt x="8043" y="4750"/>
                    <a:pt x="8006" y="4750"/>
                  </a:cubicBezTo>
                  <a:close/>
                  <a:moveTo>
                    <a:pt x="65" y="4880"/>
                  </a:moveTo>
                  <a:cubicBezTo>
                    <a:pt x="28" y="4880"/>
                    <a:pt x="0" y="4908"/>
                    <a:pt x="0" y="4945"/>
                  </a:cubicBezTo>
                  <a:lnTo>
                    <a:pt x="0" y="5140"/>
                  </a:lnTo>
                  <a:cubicBezTo>
                    <a:pt x="0" y="5251"/>
                    <a:pt x="56" y="5353"/>
                    <a:pt x="140" y="5418"/>
                  </a:cubicBezTo>
                  <a:cubicBezTo>
                    <a:pt x="149" y="5427"/>
                    <a:pt x="158" y="5427"/>
                    <a:pt x="177" y="5427"/>
                  </a:cubicBezTo>
                  <a:cubicBezTo>
                    <a:pt x="195" y="5427"/>
                    <a:pt x="205" y="5418"/>
                    <a:pt x="223" y="5399"/>
                  </a:cubicBezTo>
                  <a:cubicBezTo>
                    <a:pt x="242" y="5381"/>
                    <a:pt x="232" y="5344"/>
                    <a:pt x="205" y="5325"/>
                  </a:cubicBezTo>
                  <a:cubicBezTo>
                    <a:pt x="149" y="5279"/>
                    <a:pt x="121" y="5214"/>
                    <a:pt x="121" y="5140"/>
                  </a:cubicBezTo>
                  <a:lnTo>
                    <a:pt x="121" y="4945"/>
                  </a:lnTo>
                  <a:cubicBezTo>
                    <a:pt x="121" y="4908"/>
                    <a:pt x="93" y="4880"/>
                    <a:pt x="65" y="4880"/>
                  </a:cubicBezTo>
                  <a:close/>
                  <a:moveTo>
                    <a:pt x="622" y="5372"/>
                  </a:moveTo>
                  <a:cubicBezTo>
                    <a:pt x="594" y="5372"/>
                    <a:pt x="566" y="5390"/>
                    <a:pt x="566" y="5427"/>
                  </a:cubicBezTo>
                  <a:cubicBezTo>
                    <a:pt x="566" y="5455"/>
                    <a:pt x="594" y="5483"/>
                    <a:pt x="622" y="5483"/>
                  </a:cubicBezTo>
                  <a:lnTo>
                    <a:pt x="1086" y="5483"/>
                  </a:lnTo>
                  <a:cubicBezTo>
                    <a:pt x="1123" y="5483"/>
                    <a:pt x="1151" y="5455"/>
                    <a:pt x="1151" y="5427"/>
                  </a:cubicBezTo>
                  <a:cubicBezTo>
                    <a:pt x="1151" y="5390"/>
                    <a:pt x="1123" y="5372"/>
                    <a:pt x="1086" y="5372"/>
                  </a:cubicBezTo>
                  <a:close/>
                  <a:moveTo>
                    <a:pt x="1550" y="5372"/>
                  </a:moveTo>
                  <a:cubicBezTo>
                    <a:pt x="1522" y="5372"/>
                    <a:pt x="1494" y="5390"/>
                    <a:pt x="1494" y="5427"/>
                  </a:cubicBezTo>
                  <a:cubicBezTo>
                    <a:pt x="1494" y="5455"/>
                    <a:pt x="1522" y="5483"/>
                    <a:pt x="1550" y="5483"/>
                  </a:cubicBezTo>
                  <a:lnTo>
                    <a:pt x="2013" y="5483"/>
                  </a:lnTo>
                  <a:cubicBezTo>
                    <a:pt x="2051" y="5483"/>
                    <a:pt x="2078" y="5455"/>
                    <a:pt x="2078" y="5427"/>
                  </a:cubicBezTo>
                  <a:cubicBezTo>
                    <a:pt x="2078" y="5390"/>
                    <a:pt x="2051" y="5372"/>
                    <a:pt x="2013" y="5372"/>
                  </a:cubicBezTo>
                  <a:close/>
                  <a:moveTo>
                    <a:pt x="2477" y="5372"/>
                  </a:moveTo>
                  <a:cubicBezTo>
                    <a:pt x="2449" y="5372"/>
                    <a:pt x="2422" y="5390"/>
                    <a:pt x="2422" y="5427"/>
                  </a:cubicBezTo>
                  <a:cubicBezTo>
                    <a:pt x="2422" y="5455"/>
                    <a:pt x="2449" y="5483"/>
                    <a:pt x="2477" y="5483"/>
                  </a:cubicBezTo>
                  <a:lnTo>
                    <a:pt x="2941" y="5483"/>
                  </a:lnTo>
                  <a:cubicBezTo>
                    <a:pt x="2978" y="5483"/>
                    <a:pt x="3006" y="5455"/>
                    <a:pt x="3006" y="5427"/>
                  </a:cubicBezTo>
                  <a:cubicBezTo>
                    <a:pt x="3006" y="5390"/>
                    <a:pt x="2978" y="5372"/>
                    <a:pt x="2941" y="5372"/>
                  </a:cubicBezTo>
                  <a:close/>
                  <a:moveTo>
                    <a:pt x="3405" y="5372"/>
                  </a:moveTo>
                  <a:cubicBezTo>
                    <a:pt x="3377" y="5372"/>
                    <a:pt x="3349" y="5390"/>
                    <a:pt x="3349" y="5427"/>
                  </a:cubicBezTo>
                  <a:cubicBezTo>
                    <a:pt x="3349" y="5455"/>
                    <a:pt x="3377" y="5483"/>
                    <a:pt x="3405" y="5483"/>
                  </a:cubicBezTo>
                  <a:lnTo>
                    <a:pt x="3869" y="5483"/>
                  </a:lnTo>
                  <a:cubicBezTo>
                    <a:pt x="3906" y="5483"/>
                    <a:pt x="3934" y="5455"/>
                    <a:pt x="3934" y="5427"/>
                  </a:cubicBezTo>
                  <a:cubicBezTo>
                    <a:pt x="3934" y="5390"/>
                    <a:pt x="3906" y="5372"/>
                    <a:pt x="3869" y="5372"/>
                  </a:cubicBezTo>
                  <a:close/>
                  <a:moveTo>
                    <a:pt x="4333" y="5372"/>
                  </a:moveTo>
                  <a:cubicBezTo>
                    <a:pt x="4305" y="5372"/>
                    <a:pt x="4277" y="5390"/>
                    <a:pt x="4277" y="5427"/>
                  </a:cubicBezTo>
                  <a:cubicBezTo>
                    <a:pt x="4277" y="5455"/>
                    <a:pt x="4305" y="5483"/>
                    <a:pt x="4333" y="5483"/>
                  </a:cubicBezTo>
                  <a:lnTo>
                    <a:pt x="4796" y="5483"/>
                  </a:lnTo>
                  <a:cubicBezTo>
                    <a:pt x="4834" y="5483"/>
                    <a:pt x="4861" y="5455"/>
                    <a:pt x="4861" y="5427"/>
                  </a:cubicBezTo>
                  <a:cubicBezTo>
                    <a:pt x="4861" y="5390"/>
                    <a:pt x="4834" y="5372"/>
                    <a:pt x="4796" y="5372"/>
                  </a:cubicBezTo>
                  <a:close/>
                  <a:moveTo>
                    <a:pt x="5260" y="5372"/>
                  </a:moveTo>
                  <a:cubicBezTo>
                    <a:pt x="5232" y="5372"/>
                    <a:pt x="5205" y="5390"/>
                    <a:pt x="5205" y="5427"/>
                  </a:cubicBezTo>
                  <a:cubicBezTo>
                    <a:pt x="5205" y="5455"/>
                    <a:pt x="5232" y="5483"/>
                    <a:pt x="5260" y="5483"/>
                  </a:cubicBezTo>
                  <a:lnTo>
                    <a:pt x="5724" y="5483"/>
                  </a:lnTo>
                  <a:cubicBezTo>
                    <a:pt x="5761" y="5483"/>
                    <a:pt x="5789" y="5455"/>
                    <a:pt x="5789" y="5427"/>
                  </a:cubicBezTo>
                  <a:cubicBezTo>
                    <a:pt x="5789" y="5390"/>
                    <a:pt x="5761" y="5372"/>
                    <a:pt x="5724" y="5372"/>
                  </a:cubicBezTo>
                  <a:close/>
                  <a:moveTo>
                    <a:pt x="6188" y="5372"/>
                  </a:moveTo>
                  <a:cubicBezTo>
                    <a:pt x="6160" y="5372"/>
                    <a:pt x="6132" y="5390"/>
                    <a:pt x="6132" y="5427"/>
                  </a:cubicBezTo>
                  <a:cubicBezTo>
                    <a:pt x="6132" y="5455"/>
                    <a:pt x="6160" y="5483"/>
                    <a:pt x="6188" y="5483"/>
                  </a:cubicBezTo>
                  <a:lnTo>
                    <a:pt x="6652" y="5483"/>
                  </a:lnTo>
                  <a:cubicBezTo>
                    <a:pt x="6689" y="5483"/>
                    <a:pt x="6717" y="5455"/>
                    <a:pt x="6717" y="5427"/>
                  </a:cubicBezTo>
                  <a:cubicBezTo>
                    <a:pt x="6717" y="5390"/>
                    <a:pt x="6689" y="5372"/>
                    <a:pt x="6652" y="5372"/>
                  </a:cubicBezTo>
                  <a:close/>
                  <a:moveTo>
                    <a:pt x="7116" y="5372"/>
                  </a:moveTo>
                  <a:cubicBezTo>
                    <a:pt x="7088" y="5372"/>
                    <a:pt x="7060" y="5390"/>
                    <a:pt x="7060" y="5427"/>
                  </a:cubicBezTo>
                  <a:cubicBezTo>
                    <a:pt x="7060" y="5455"/>
                    <a:pt x="7088" y="5483"/>
                    <a:pt x="7116" y="5483"/>
                  </a:cubicBezTo>
                  <a:lnTo>
                    <a:pt x="7580" y="5483"/>
                  </a:lnTo>
                  <a:cubicBezTo>
                    <a:pt x="7617" y="5483"/>
                    <a:pt x="7644" y="5455"/>
                    <a:pt x="7644" y="5427"/>
                  </a:cubicBezTo>
                  <a:cubicBezTo>
                    <a:pt x="7644" y="5390"/>
                    <a:pt x="7617" y="5372"/>
                    <a:pt x="7580" y="53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1106400" y="2607825"/>
              <a:ext cx="3050" cy="52450"/>
            </a:xfrm>
            <a:custGeom>
              <a:avLst/>
              <a:gdLst/>
              <a:ahLst/>
              <a:cxnLst/>
              <a:rect l="l" t="t" r="r" b="b"/>
              <a:pathLst>
                <a:path w="122" h="2098" extrusionOk="0">
                  <a:moveTo>
                    <a:pt x="66" y="1"/>
                  </a:moveTo>
                  <a:cubicBezTo>
                    <a:pt x="29" y="1"/>
                    <a:pt x="1" y="29"/>
                    <a:pt x="1" y="56"/>
                  </a:cubicBezTo>
                  <a:lnTo>
                    <a:pt x="1" y="520"/>
                  </a:lnTo>
                  <a:cubicBezTo>
                    <a:pt x="1" y="557"/>
                    <a:pt x="29" y="585"/>
                    <a:pt x="66" y="585"/>
                  </a:cubicBezTo>
                  <a:cubicBezTo>
                    <a:pt x="94" y="585"/>
                    <a:pt x="122" y="557"/>
                    <a:pt x="122" y="520"/>
                  </a:cubicBezTo>
                  <a:lnTo>
                    <a:pt x="122" y="56"/>
                  </a:lnTo>
                  <a:cubicBezTo>
                    <a:pt x="122" y="29"/>
                    <a:pt x="94" y="1"/>
                    <a:pt x="66" y="1"/>
                  </a:cubicBezTo>
                  <a:close/>
                  <a:moveTo>
                    <a:pt x="66" y="928"/>
                  </a:moveTo>
                  <a:cubicBezTo>
                    <a:pt x="29" y="928"/>
                    <a:pt x="1" y="956"/>
                    <a:pt x="1" y="984"/>
                  </a:cubicBezTo>
                  <a:lnTo>
                    <a:pt x="1" y="1448"/>
                  </a:lnTo>
                  <a:cubicBezTo>
                    <a:pt x="1" y="1485"/>
                    <a:pt x="29" y="1513"/>
                    <a:pt x="66" y="1513"/>
                  </a:cubicBezTo>
                  <a:cubicBezTo>
                    <a:pt x="94" y="1513"/>
                    <a:pt x="122" y="1485"/>
                    <a:pt x="122" y="1448"/>
                  </a:cubicBezTo>
                  <a:lnTo>
                    <a:pt x="122" y="984"/>
                  </a:lnTo>
                  <a:cubicBezTo>
                    <a:pt x="122" y="956"/>
                    <a:pt x="94" y="928"/>
                    <a:pt x="66" y="928"/>
                  </a:cubicBezTo>
                  <a:close/>
                  <a:moveTo>
                    <a:pt x="66" y="1856"/>
                  </a:moveTo>
                  <a:cubicBezTo>
                    <a:pt x="29" y="1856"/>
                    <a:pt x="1" y="1884"/>
                    <a:pt x="1" y="1912"/>
                  </a:cubicBezTo>
                  <a:lnTo>
                    <a:pt x="1" y="2032"/>
                  </a:lnTo>
                  <a:cubicBezTo>
                    <a:pt x="1" y="2069"/>
                    <a:pt x="29" y="2097"/>
                    <a:pt x="66" y="2097"/>
                  </a:cubicBezTo>
                  <a:cubicBezTo>
                    <a:pt x="94" y="2097"/>
                    <a:pt x="122" y="2069"/>
                    <a:pt x="122" y="2032"/>
                  </a:cubicBezTo>
                  <a:lnTo>
                    <a:pt x="122" y="1912"/>
                  </a:lnTo>
                  <a:cubicBezTo>
                    <a:pt x="122" y="1884"/>
                    <a:pt x="94" y="1856"/>
                    <a:pt x="66" y="18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874500" y="2607825"/>
              <a:ext cx="159350" cy="393350"/>
            </a:xfrm>
            <a:custGeom>
              <a:avLst/>
              <a:gdLst/>
              <a:ahLst/>
              <a:cxnLst/>
              <a:rect l="l" t="t" r="r" b="b"/>
              <a:pathLst>
                <a:path w="6374" h="15734" extrusionOk="0">
                  <a:moveTo>
                    <a:pt x="6308" y="1"/>
                  </a:moveTo>
                  <a:cubicBezTo>
                    <a:pt x="6281" y="1"/>
                    <a:pt x="6253" y="29"/>
                    <a:pt x="6253" y="56"/>
                  </a:cubicBezTo>
                  <a:lnTo>
                    <a:pt x="6253" y="520"/>
                  </a:lnTo>
                  <a:cubicBezTo>
                    <a:pt x="6253" y="557"/>
                    <a:pt x="6281" y="585"/>
                    <a:pt x="6308" y="585"/>
                  </a:cubicBezTo>
                  <a:cubicBezTo>
                    <a:pt x="6346" y="585"/>
                    <a:pt x="6373" y="557"/>
                    <a:pt x="6373" y="520"/>
                  </a:cubicBezTo>
                  <a:lnTo>
                    <a:pt x="6373" y="56"/>
                  </a:lnTo>
                  <a:cubicBezTo>
                    <a:pt x="6373" y="29"/>
                    <a:pt x="6346" y="1"/>
                    <a:pt x="6308" y="1"/>
                  </a:cubicBezTo>
                  <a:close/>
                  <a:moveTo>
                    <a:pt x="1373" y="1086"/>
                  </a:moveTo>
                  <a:cubicBezTo>
                    <a:pt x="1336" y="1086"/>
                    <a:pt x="1318" y="1114"/>
                    <a:pt x="1318" y="1151"/>
                  </a:cubicBezTo>
                  <a:cubicBezTo>
                    <a:pt x="1318" y="1179"/>
                    <a:pt x="1336" y="1207"/>
                    <a:pt x="1373" y="1207"/>
                  </a:cubicBezTo>
                  <a:lnTo>
                    <a:pt x="1837" y="1207"/>
                  </a:lnTo>
                  <a:cubicBezTo>
                    <a:pt x="1865" y="1207"/>
                    <a:pt x="1893" y="1179"/>
                    <a:pt x="1893" y="1151"/>
                  </a:cubicBezTo>
                  <a:cubicBezTo>
                    <a:pt x="1893" y="1114"/>
                    <a:pt x="1865" y="1086"/>
                    <a:pt x="1837" y="1086"/>
                  </a:cubicBezTo>
                  <a:close/>
                  <a:moveTo>
                    <a:pt x="2301" y="1086"/>
                  </a:moveTo>
                  <a:cubicBezTo>
                    <a:pt x="2264" y="1086"/>
                    <a:pt x="2245" y="1114"/>
                    <a:pt x="2245" y="1151"/>
                  </a:cubicBezTo>
                  <a:cubicBezTo>
                    <a:pt x="2245" y="1179"/>
                    <a:pt x="2264" y="1207"/>
                    <a:pt x="2301" y="1207"/>
                  </a:cubicBezTo>
                  <a:lnTo>
                    <a:pt x="2765" y="1207"/>
                  </a:lnTo>
                  <a:cubicBezTo>
                    <a:pt x="2793" y="1207"/>
                    <a:pt x="2820" y="1179"/>
                    <a:pt x="2820" y="1151"/>
                  </a:cubicBezTo>
                  <a:cubicBezTo>
                    <a:pt x="2820" y="1114"/>
                    <a:pt x="2793" y="1086"/>
                    <a:pt x="2765" y="1086"/>
                  </a:cubicBezTo>
                  <a:close/>
                  <a:moveTo>
                    <a:pt x="3229" y="1086"/>
                  </a:moveTo>
                  <a:cubicBezTo>
                    <a:pt x="3191" y="1086"/>
                    <a:pt x="3173" y="1114"/>
                    <a:pt x="3173" y="1151"/>
                  </a:cubicBezTo>
                  <a:cubicBezTo>
                    <a:pt x="3173" y="1179"/>
                    <a:pt x="3191" y="1207"/>
                    <a:pt x="3229" y="1207"/>
                  </a:cubicBezTo>
                  <a:lnTo>
                    <a:pt x="3692" y="1207"/>
                  </a:lnTo>
                  <a:cubicBezTo>
                    <a:pt x="3720" y="1207"/>
                    <a:pt x="3748" y="1179"/>
                    <a:pt x="3748" y="1151"/>
                  </a:cubicBezTo>
                  <a:cubicBezTo>
                    <a:pt x="3748" y="1114"/>
                    <a:pt x="3720" y="1086"/>
                    <a:pt x="3692" y="1086"/>
                  </a:cubicBezTo>
                  <a:close/>
                  <a:moveTo>
                    <a:pt x="4156" y="1086"/>
                  </a:moveTo>
                  <a:cubicBezTo>
                    <a:pt x="4119" y="1086"/>
                    <a:pt x="4091" y="1114"/>
                    <a:pt x="4091" y="1151"/>
                  </a:cubicBezTo>
                  <a:cubicBezTo>
                    <a:pt x="4091" y="1179"/>
                    <a:pt x="4119" y="1207"/>
                    <a:pt x="4156" y="1207"/>
                  </a:cubicBezTo>
                  <a:lnTo>
                    <a:pt x="4620" y="1207"/>
                  </a:lnTo>
                  <a:cubicBezTo>
                    <a:pt x="4648" y="1207"/>
                    <a:pt x="4676" y="1179"/>
                    <a:pt x="4676" y="1151"/>
                  </a:cubicBezTo>
                  <a:cubicBezTo>
                    <a:pt x="4676" y="1114"/>
                    <a:pt x="4648" y="1086"/>
                    <a:pt x="4620" y="1086"/>
                  </a:cubicBezTo>
                  <a:close/>
                  <a:moveTo>
                    <a:pt x="5084" y="1086"/>
                  </a:moveTo>
                  <a:cubicBezTo>
                    <a:pt x="5047" y="1086"/>
                    <a:pt x="5019" y="1114"/>
                    <a:pt x="5019" y="1151"/>
                  </a:cubicBezTo>
                  <a:cubicBezTo>
                    <a:pt x="5019" y="1179"/>
                    <a:pt x="5047" y="1207"/>
                    <a:pt x="5084" y="1207"/>
                  </a:cubicBezTo>
                  <a:lnTo>
                    <a:pt x="5548" y="1207"/>
                  </a:lnTo>
                  <a:cubicBezTo>
                    <a:pt x="5576" y="1207"/>
                    <a:pt x="5603" y="1179"/>
                    <a:pt x="5603" y="1151"/>
                  </a:cubicBezTo>
                  <a:cubicBezTo>
                    <a:pt x="5603" y="1114"/>
                    <a:pt x="5576" y="1086"/>
                    <a:pt x="5548" y="1086"/>
                  </a:cubicBezTo>
                  <a:close/>
                  <a:moveTo>
                    <a:pt x="6308" y="928"/>
                  </a:moveTo>
                  <a:cubicBezTo>
                    <a:pt x="6281" y="928"/>
                    <a:pt x="6253" y="956"/>
                    <a:pt x="6253" y="984"/>
                  </a:cubicBezTo>
                  <a:lnTo>
                    <a:pt x="6253" y="1086"/>
                  </a:lnTo>
                  <a:lnTo>
                    <a:pt x="6012" y="1086"/>
                  </a:lnTo>
                  <a:cubicBezTo>
                    <a:pt x="5974" y="1086"/>
                    <a:pt x="5947" y="1114"/>
                    <a:pt x="5947" y="1151"/>
                  </a:cubicBezTo>
                  <a:cubicBezTo>
                    <a:pt x="5947" y="1179"/>
                    <a:pt x="5974" y="1207"/>
                    <a:pt x="6012" y="1207"/>
                  </a:cubicBezTo>
                  <a:lnTo>
                    <a:pt x="6308" y="1207"/>
                  </a:lnTo>
                  <a:cubicBezTo>
                    <a:pt x="6346" y="1207"/>
                    <a:pt x="6373" y="1179"/>
                    <a:pt x="6373" y="1151"/>
                  </a:cubicBezTo>
                  <a:lnTo>
                    <a:pt x="6373" y="984"/>
                  </a:lnTo>
                  <a:cubicBezTo>
                    <a:pt x="6373" y="956"/>
                    <a:pt x="6346" y="928"/>
                    <a:pt x="6308" y="928"/>
                  </a:cubicBezTo>
                  <a:close/>
                  <a:moveTo>
                    <a:pt x="557" y="1095"/>
                  </a:moveTo>
                  <a:cubicBezTo>
                    <a:pt x="520" y="1095"/>
                    <a:pt x="473" y="1095"/>
                    <a:pt x="427" y="1105"/>
                  </a:cubicBezTo>
                  <a:cubicBezTo>
                    <a:pt x="399" y="1114"/>
                    <a:pt x="381" y="1142"/>
                    <a:pt x="390" y="1179"/>
                  </a:cubicBezTo>
                  <a:cubicBezTo>
                    <a:pt x="399" y="1207"/>
                    <a:pt x="418" y="1216"/>
                    <a:pt x="446" y="1216"/>
                  </a:cubicBezTo>
                  <a:lnTo>
                    <a:pt x="455" y="1216"/>
                  </a:lnTo>
                  <a:cubicBezTo>
                    <a:pt x="492" y="1216"/>
                    <a:pt x="529" y="1207"/>
                    <a:pt x="557" y="1207"/>
                  </a:cubicBezTo>
                  <a:lnTo>
                    <a:pt x="909" y="1207"/>
                  </a:lnTo>
                  <a:cubicBezTo>
                    <a:pt x="937" y="1207"/>
                    <a:pt x="965" y="1179"/>
                    <a:pt x="965" y="1151"/>
                  </a:cubicBezTo>
                  <a:cubicBezTo>
                    <a:pt x="965" y="1114"/>
                    <a:pt x="937" y="1095"/>
                    <a:pt x="909" y="1095"/>
                  </a:cubicBezTo>
                  <a:close/>
                  <a:moveTo>
                    <a:pt x="100" y="1389"/>
                  </a:moveTo>
                  <a:cubicBezTo>
                    <a:pt x="80" y="1389"/>
                    <a:pt x="61" y="1399"/>
                    <a:pt x="47" y="1420"/>
                  </a:cubicBezTo>
                  <a:cubicBezTo>
                    <a:pt x="19" y="1494"/>
                    <a:pt x="0" y="1578"/>
                    <a:pt x="0" y="1652"/>
                  </a:cubicBezTo>
                  <a:lnTo>
                    <a:pt x="0" y="1902"/>
                  </a:lnTo>
                  <a:cubicBezTo>
                    <a:pt x="0" y="1940"/>
                    <a:pt x="28" y="1967"/>
                    <a:pt x="56" y="1967"/>
                  </a:cubicBezTo>
                  <a:cubicBezTo>
                    <a:pt x="93" y="1967"/>
                    <a:pt x="112" y="1940"/>
                    <a:pt x="112" y="1902"/>
                  </a:cubicBezTo>
                  <a:lnTo>
                    <a:pt x="112" y="1652"/>
                  </a:lnTo>
                  <a:cubicBezTo>
                    <a:pt x="112" y="1587"/>
                    <a:pt x="130" y="1531"/>
                    <a:pt x="149" y="1476"/>
                  </a:cubicBezTo>
                  <a:cubicBezTo>
                    <a:pt x="167" y="1448"/>
                    <a:pt x="149" y="1411"/>
                    <a:pt x="121" y="1392"/>
                  </a:cubicBezTo>
                  <a:cubicBezTo>
                    <a:pt x="114" y="1390"/>
                    <a:pt x="107" y="1389"/>
                    <a:pt x="100" y="1389"/>
                  </a:cubicBezTo>
                  <a:close/>
                  <a:moveTo>
                    <a:pt x="56" y="2311"/>
                  </a:moveTo>
                  <a:cubicBezTo>
                    <a:pt x="28" y="2311"/>
                    <a:pt x="0" y="2338"/>
                    <a:pt x="0" y="2366"/>
                  </a:cubicBezTo>
                  <a:lnTo>
                    <a:pt x="0" y="2830"/>
                  </a:lnTo>
                  <a:cubicBezTo>
                    <a:pt x="0" y="2867"/>
                    <a:pt x="28" y="2895"/>
                    <a:pt x="56" y="2895"/>
                  </a:cubicBezTo>
                  <a:cubicBezTo>
                    <a:pt x="93" y="2895"/>
                    <a:pt x="112" y="2867"/>
                    <a:pt x="112" y="2830"/>
                  </a:cubicBezTo>
                  <a:lnTo>
                    <a:pt x="112" y="2366"/>
                  </a:lnTo>
                  <a:cubicBezTo>
                    <a:pt x="112" y="2338"/>
                    <a:pt x="93" y="2311"/>
                    <a:pt x="56" y="2311"/>
                  </a:cubicBezTo>
                  <a:close/>
                  <a:moveTo>
                    <a:pt x="56" y="3238"/>
                  </a:moveTo>
                  <a:cubicBezTo>
                    <a:pt x="28" y="3238"/>
                    <a:pt x="0" y="3266"/>
                    <a:pt x="0" y="3294"/>
                  </a:cubicBezTo>
                  <a:lnTo>
                    <a:pt x="0" y="3758"/>
                  </a:lnTo>
                  <a:cubicBezTo>
                    <a:pt x="0" y="3795"/>
                    <a:pt x="28" y="3823"/>
                    <a:pt x="56" y="3823"/>
                  </a:cubicBezTo>
                  <a:cubicBezTo>
                    <a:pt x="93" y="3823"/>
                    <a:pt x="112" y="3795"/>
                    <a:pt x="112" y="3758"/>
                  </a:cubicBezTo>
                  <a:lnTo>
                    <a:pt x="112" y="3294"/>
                  </a:lnTo>
                  <a:cubicBezTo>
                    <a:pt x="112" y="3266"/>
                    <a:pt x="93" y="3238"/>
                    <a:pt x="56" y="3238"/>
                  </a:cubicBezTo>
                  <a:close/>
                  <a:moveTo>
                    <a:pt x="56" y="4166"/>
                  </a:moveTo>
                  <a:cubicBezTo>
                    <a:pt x="28" y="4166"/>
                    <a:pt x="0" y="4194"/>
                    <a:pt x="0" y="4222"/>
                  </a:cubicBezTo>
                  <a:lnTo>
                    <a:pt x="0" y="4685"/>
                  </a:lnTo>
                  <a:cubicBezTo>
                    <a:pt x="0" y="4723"/>
                    <a:pt x="28" y="4750"/>
                    <a:pt x="56" y="4750"/>
                  </a:cubicBezTo>
                  <a:cubicBezTo>
                    <a:pt x="93" y="4750"/>
                    <a:pt x="112" y="4723"/>
                    <a:pt x="112" y="4685"/>
                  </a:cubicBezTo>
                  <a:lnTo>
                    <a:pt x="112" y="4222"/>
                  </a:lnTo>
                  <a:cubicBezTo>
                    <a:pt x="112" y="4194"/>
                    <a:pt x="93" y="4166"/>
                    <a:pt x="56" y="4166"/>
                  </a:cubicBezTo>
                  <a:close/>
                  <a:moveTo>
                    <a:pt x="56" y="5094"/>
                  </a:moveTo>
                  <a:cubicBezTo>
                    <a:pt x="28" y="5094"/>
                    <a:pt x="0" y="5121"/>
                    <a:pt x="0" y="5149"/>
                  </a:cubicBezTo>
                  <a:lnTo>
                    <a:pt x="0" y="5613"/>
                  </a:lnTo>
                  <a:cubicBezTo>
                    <a:pt x="0" y="5650"/>
                    <a:pt x="28" y="5678"/>
                    <a:pt x="56" y="5678"/>
                  </a:cubicBezTo>
                  <a:cubicBezTo>
                    <a:pt x="93" y="5678"/>
                    <a:pt x="112" y="5650"/>
                    <a:pt x="112" y="5613"/>
                  </a:cubicBezTo>
                  <a:lnTo>
                    <a:pt x="112" y="5149"/>
                  </a:lnTo>
                  <a:cubicBezTo>
                    <a:pt x="112" y="5121"/>
                    <a:pt x="93" y="5094"/>
                    <a:pt x="56" y="5094"/>
                  </a:cubicBezTo>
                  <a:close/>
                  <a:moveTo>
                    <a:pt x="56" y="6021"/>
                  </a:moveTo>
                  <a:cubicBezTo>
                    <a:pt x="28" y="6021"/>
                    <a:pt x="0" y="6049"/>
                    <a:pt x="0" y="6077"/>
                  </a:cubicBezTo>
                  <a:lnTo>
                    <a:pt x="0" y="6541"/>
                  </a:lnTo>
                  <a:cubicBezTo>
                    <a:pt x="0" y="6578"/>
                    <a:pt x="28" y="6606"/>
                    <a:pt x="56" y="6606"/>
                  </a:cubicBezTo>
                  <a:cubicBezTo>
                    <a:pt x="93" y="6606"/>
                    <a:pt x="112" y="6578"/>
                    <a:pt x="112" y="6541"/>
                  </a:cubicBezTo>
                  <a:lnTo>
                    <a:pt x="112" y="6077"/>
                  </a:lnTo>
                  <a:cubicBezTo>
                    <a:pt x="112" y="6049"/>
                    <a:pt x="93" y="6021"/>
                    <a:pt x="56" y="6021"/>
                  </a:cubicBezTo>
                  <a:close/>
                  <a:moveTo>
                    <a:pt x="56" y="6949"/>
                  </a:moveTo>
                  <a:cubicBezTo>
                    <a:pt x="28" y="6949"/>
                    <a:pt x="0" y="6977"/>
                    <a:pt x="0" y="7005"/>
                  </a:cubicBezTo>
                  <a:lnTo>
                    <a:pt x="0" y="7468"/>
                  </a:lnTo>
                  <a:cubicBezTo>
                    <a:pt x="0" y="7506"/>
                    <a:pt x="28" y="7533"/>
                    <a:pt x="56" y="7533"/>
                  </a:cubicBezTo>
                  <a:cubicBezTo>
                    <a:pt x="93" y="7533"/>
                    <a:pt x="112" y="7506"/>
                    <a:pt x="112" y="7468"/>
                  </a:cubicBezTo>
                  <a:lnTo>
                    <a:pt x="112" y="7005"/>
                  </a:lnTo>
                  <a:cubicBezTo>
                    <a:pt x="112" y="6977"/>
                    <a:pt x="93" y="6949"/>
                    <a:pt x="56" y="6949"/>
                  </a:cubicBezTo>
                  <a:close/>
                  <a:moveTo>
                    <a:pt x="56" y="7877"/>
                  </a:moveTo>
                  <a:cubicBezTo>
                    <a:pt x="28" y="7877"/>
                    <a:pt x="0" y="7904"/>
                    <a:pt x="0" y="7932"/>
                  </a:cubicBezTo>
                  <a:lnTo>
                    <a:pt x="0" y="8396"/>
                  </a:lnTo>
                  <a:cubicBezTo>
                    <a:pt x="0" y="8433"/>
                    <a:pt x="28" y="8461"/>
                    <a:pt x="56" y="8461"/>
                  </a:cubicBezTo>
                  <a:cubicBezTo>
                    <a:pt x="93" y="8461"/>
                    <a:pt x="112" y="8433"/>
                    <a:pt x="112" y="8396"/>
                  </a:cubicBezTo>
                  <a:lnTo>
                    <a:pt x="112" y="7932"/>
                  </a:lnTo>
                  <a:cubicBezTo>
                    <a:pt x="112" y="7904"/>
                    <a:pt x="93" y="7877"/>
                    <a:pt x="56" y="7877"/>
                  </a:cubicBezTo>
                  <a:close/>
                  <a:moveTo>
                    <a:pt x="56" y="8804"/>
                  </a:moveTo>
                  <a:cubicBezTo>
                    <a:pt x="28" y="8804"/>
                    <a:pt x="0" y="8832"/>
                    <a:pt x="0" y="8860"/>
                  </a:cubicBezTo>
                  <a:lnTo>
                    <a:pt x="0" y="9324"/>
                  </a:lnTo>
                  <a:cubicBezTo>
                    <a:pt x="0" y="9361"/>
                    <a:pt x="28" y="9389"/>
                    <a:pt x="56" y="9389"/>
                  </a:cubicBezTo>
                  <a:cubicBezTo>
                    <a:pt x="93" y="9389"/>
                    <a:pt x="112" y="9361"/>
                    <a:pt x="112" y="9324"/>
                  </a:cubicBezTo>
                  <a:lnTo>
                    <a:pt x="112" y="8860"/>
                  </a:lnTo>
                  <a:cubicBezTo>
                    <a:pt x="112" y="8832"/>
                    <a:pt x="93" y="8804"/>
                    <a:pt x="56" y="8804"/>
                  </a:cubicBezTo>
                  <a:close/>
                  <a:moveTo>
                    <a:pt x="56" y="9732"/>
                  </a:moveTo>
                  <a:cubicBezTo>
                    <a:pt x="28" y="9732"/>
                    <a:pt x="0" y="9760"/>
                    <a:pt x="0" y="9788"/>
                  </a:cubicBezTo>
                  <a:lnTo>
                    <a:pt x="0" y="10251"/>
                  </a:lnTo>
                  <a:cubicBezTo>
                    <a:pt x="0" y="10288"/>
                    <a:pt x="28" y="10316"/>
                    <a:pt x="56" y="10316"/>
                  </a:cubicBezTo>
                  <a:cubicBezTo>
                    <a:pt x="93" y="10316"/>
                    <a:pt x="112" y="10288"/>
                    <a:pt x="112" y="10251"/>
                  </a:cubicBezTo>
                  <a:lnTo>
                    <a:pt x="112" y="9788"/>
                  </a:lnTo>
                  <a:cubicBezTo>
                    <a:pt x="112" y="9760"/>
                    <a:pt x="93" y="9732"/>
                    <a:pt x="56" y="9732"/>
                  </a:cubicBezTo>
                  <a:close/>
                  <a:moveTo>
                    <a:pt x="56" y="10660"/>
                  </a:moveTo>
                  <a:cubicBezTo>
                    <a:pt x="28" y="10660"/>
                    <a:pt x="0" y="10687"/>
                    <a:pt x="0" y="10715"/>
                  </a:cubicBezTo>
                  <a:lnTo>
                    <a:pt x="0" y="11179"/>
                  </a:lnTo>
                  <a:cubicBezTo>
                    <a:pt x="0" y="11216"/>
                    <a:pt x="28" y="11244"/>
                    <a:pt x="56" y="11244"/>
                  </a:cubicBezTo>
                  <a:cubicBezTo>
                    <a:pt x="93" y="11244"/>
                    <a:pt x="112" y="11216"/>
                    <a:pt x="112" y="11179"/>
                  </a:cubicBezTo>
                  <a:lnTo>
                    <a:pt x="112" y="10715"/>
                  </a:lnTo>
                  <a:cubicBezTo>
                    <a:pt x="112" y="10687"/>
                    <a:pt x="93" y="10660"/>
                    <a:pt x="56" y="10660"/>
                  </a:cubicBezTo>
                  <a:close/>
                  <a:moveTo>
                    <a:pt x="56" y="11587"/>
                  </a:moveTo>
                  <a:cubicBezTo>
                    <a:pt x="28" y="11587"/>
                    <a:pt x="0" y="11615"/>
                    <a:pt x="0" y="11643"/>
                  </a:cubicBezTo>
                  <a:lnTo>
                    <a:pt x="0" y="12107"/>
                  </a:lnTo>
                  <a:cubicBezTo>
                    <a:pt x="0" y="12144"/>
                    <a:pt x="28" y="12172"/>
                    <a:pt x="56" y="12172"/>
                  </a:cubicBezTo>
                  <a:cubicBezTo>
                    <a:pt x="93" y="12172"/>
                    <a:pt x="112" y="12144"/>
                    <a:pt x="112" y="12107"/>
                  </a:cubicBezTo>
                  <a:lnTo>
                    <a:pt x="112" y="11643"/>
                  </a:lnTo>
                  <a:cubicBezTo>
                    <a:pt x="112" y="11615"/>
                    <a:pt x="93" y="11587"/>
                    <a:pt x="56" y="11587"/>
                  </a:cubicBezTo>
                  <a:close/>
                  <a:moveTo>
                    <a:pt x="56" y="12515"/>
                  </a:moveTo>
                  <a:cubicBezTo>
                    <a:pt x="28" y="12515"/>
                    <a:pt x="0" y="12543"/>
                    <a:pt x="0" y="12571"/>
                  </a:cubicBezTo>
                  <a:lnTo>
                    <a:pt x="0" y="13034"/>
                  </a:lnTo>
                  <a:cubicBezTo>
                    <a:pt x="0" y="13071"/>
                    <a:pt x="28" y="13099"/>
                    <a:pt x="56" y="13099"/>
                  </a:cubicBezTo>
                  <a:cubicBezTo>
                    <a:pt x="93" y="13099"/>
                    <a:pt x="112" y="13071"/>
                    <a:pt x="112" y="13034"/>
                  </a:cubicBezTo>
                  <a:lnTo>
                    <a:pt x="112" y="12571"/>
                  </a:lnTo>
                  <a:cubicBezTo>
                    <a:pt x="112" y="12543"/>
                    <a:pt x="93" y="12515"/>
                    <a:pt x="56" y="12515"/>
                  </a:cubicBezTo>
                  <a:close/>
                  <a:moveTo>
                    <a:pt x="56" y="13443"/>
                  </a:moveTo>
                  <a:cubicBezTo>
                    <a:pt x="28" y="13443"/>
                    <a:pt x="0" y="13470"/>
                    <a:pt x="0" y="13498"/>
                  </a:cubicBezTo>
                  <a:lnTo>
                    <a:pt x="0" y="13962"/>
                  </a:lnTo>
                  <a:cubicBezTo>
                    <a:pt x="0" y="13999"/>
                    <a:pt x="28" y="14027"/>
                    <a:pt x="56" y="14027"/>
                  </a:cubicBezTo>
                  <a:cubicBezTo>
                    <a:pt x="93" y="14027"/>
                    <a:pt x="112" y="13999"/>
                    <a:pt x="112" y="13962"/>
                  </a:cubicBezTo>
                  <a:lnTo>
                    <a:pt x="112" y="13498"/>
                  </a:lnTo>
                  <a:cubicBezTo>
                    <a:pt x="112" y="13470"/>
                    <a:pt x="93" y="13443"/>
                    <a:pt x="56" y="13443"/>
                  </a:cubicBezTo>
                  <a:close/>
                  <a:moveTo>
                    <a:pt x="56" y="14370"/>
                  </a:moveTo>
                  <a:cubicBezTo>
                    <a:pt x="28" y="14370"/>
                    <a:pt x="0" y="14398"/>
                    <a:pt x="0" y="14426"/>
                  </a:cubicBezTo>
                  <a:lnTo>
                    <a:pt x="0" y="14890"/>
                  </a:lnTo>
                  <a:cubicBezTo>
                    <a:pt x="0" y="14927"/>
                    <a:pt x="28" y="14955"/>
                    <a:pt x="56" y="14955"/>
                  </a:cubicBezTo>
                  <a:cubicBezTo>
                    <a:pt x="93" y="14955"/>
                    <a:pt x="112" y="14927"/>
                    <a:pt x="112" y="14890"/>
                  </a:cubicBezTo>
                  <a:lnTo>
                    <a:pt x="112" y="14426"/>
                  </a:lnTo>
                  <a:cubicBezTo>
                    <a:pt x="112" y="14398"/>
                    <a:pt x="93" y="14370"/>
                    <a:pt x="56" y="14370"/>
                  </a:cubicBezTo>
                  <a:close/>
                  <a:moveTo>
                    <a:pt x="56" y="15298"/>
                  </a:moveTo>
                  <a:cubicBezTo>
                    <a:pt x="28" y="15298"/>
                    <a:pt x="0" y="15326"/>
                    <a:pt x="0" y="15354"/>
                  </a:cubicBezTo>
                  <a:lnTo>
                    <a:pt x="0" y="15678"/>
                  </a:lnTo>
                  <a:cubicBezTo>
                    <a:pt x="0" y="15706"/>
                    <a:pt x="28" y="15734"/>
                    <a:pt x="56" y="15734"/>
                  </a:cubicBezTo>
                  <a:cubicBezTo>
                    <a:pt x="93" y="15734"/>
                    <a:pt x="112" y="15706"/>
                    <a:pt x="112" y="15678"/>
                  </a:cubicBezTo>
                  <a:lnTo>
                    <a:pt x="112" y="15354"/>
                  </a:lnTo>
                  <a:cubicBezTo>
                    <a:pt x="112" y="15326"/>
                    <a:pt x="93" y="15298"/>
                    <a:pt x="56" y="152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699850" y="2962250"/>
              <a:ext cx="191375" cy="190375"/>
            </a:xfrm>
            <a:custGeom>
              <a:avLst/>
              <a:gdLst/>
              <a:ahLst/>
              <a:cxnLst/>
              <a:rect l="l" t="t" r="r" b="b"/>
              <a:pathLst>
                <a:path w="7655" h="7615" extrusionOk="0">
                  <a:moveTo>
                    <a:pt x="3823" y="2123"/>
                  </a:moveTo>
                  <a:cubicBezTo>
                    <a:pt x="4148" y="2123"/>
                    <a:pt x="4472" y="2216"/>
                    <a:pt x="4751" y="2401"/>
                  </a:cubicBezTo>
                  <a:cubicBezTo>
                    <a:pt x="5159" y="2670"/>
                    <a:pt x="5428" y="3106"/>
                    <a:pt x="5493" y="3598"/>
                  </a:cubicBezTo>
                  <a:cubicBezTo>
                    <a:pt x="5585" y="4414"/>
                    <a:pt x="5075" y="5184"/>
                    <a:pt x="4287" y="5407"/>
                  </a:cubicBezTo>
                  <a:cubicBezTo>
                    <a:pt x="4131" y="5452"/>
                    <a:pt x="3973" y="5475"/>
                    <a:pt x="3816" y="5475"/>
                  </a:cubicBezTo>
                  <a:cubicBezTo>
                    <a:pt x="3494" y="5475"/>
                    <a:pt x="3176" y="5380"/>
                    <a:pt x="2895" y="5193"/>
                  </a:cubicBezTo>
                  <a:cubicBezTo>
                    <a:pt x="2487" y="4924"/>
                    <a:pt x="2218" y="4488"/>
                    <a:pt x="2162" y="3997"/>
                  </a:cubicBezTo>
                  <a:cubicBezTo>
                    <a:pt x="2060" y="3190"/>
                    <a:pt x="2580" y="2410"/>
                    <a:pt x="3359" y="2188"/>
                  </a:cubicBezTo>
                  <a:cubicBezTo>
                    <a:pt x="3517" y="2151"/>
                    <a:pt x="3665" y="2123"/>
                    <a:pt x="3823" y="2123"/>
                  </a:cubicBezTo>
                  <a:close/>
                  <a:moveTo>
                    <a:pt x="3825" y="2005"/>
                  </a:moveTo>
                  <a:cubicBezTo>
                    <a:pt x="3657" y="2005"/>
                    <a:pt x="3487" y="2028"/>
                    <a:pt x="3322" y="2076"/>
                  </a:cubicBezTo>
                  <a:cubicBezTo>
                    <a:pt x="2487" y="2318"/>
                    <a:pt x="1940" y="3152"/>
                    <a:pt x="2042" y="4015"/>
                  </a:cubicBezTo>
                  <a:cubicBezTo>
                    <a:pt x="2107" y="4535"/>
                    <a:pt x="2394" y="4999"/>
                    <a:pt x="2830" y="5295"/>
                  </a:cubicBezTo>
                  <a:cubicBezTo>
                    <a:pt x="3127" y="5490"/>
                    <a:pt x="3470" y="5592"/>
                    <a:pt x="3823" y="5592"/>
                  </a:cubicBezTo>
                  <a:cubicBezTo>
                    <a:pt x="3990" y="5592"/>
                    <a:pt x="4157" y="5564"/>
                    <a:pt x="4324" y="5518"/>
                  </a:cubicBezTo>
                  <a:cubicBezTo>
                    <a:pt x="5159" y="5277"/>
                    <a:pt x="5706" y="4451"/>
                    <a:pt x="5604" y="3588"/>
                  </a:cubicBezTo>
                  <a:cubicBezTo>
                    <a:pt x="5539" y="3060"/>
                    <a:pt x="5252" y="2596"/>
                    <a:pt x="4816" y="2308"/>
                  </a:cubicBezTo>
                  <a:cubicBezTo>
                    <a:pt x="4521" y="2108"/>
                    <a:pt x="4175" y="2005"/>
                    <a:pt x="3825" y="2005"/>
                  </a:cubicBezTo>
                  <a:close/>
                  <a:moveTo>
                    <a:pt x="3206" y="117"/>
                  </a:moveTo>
                  <a:cubicBezTo>
                    <a:pt x="3246" y="117"/>
                    <a:pt x="3288" y="137"/>
                    <a:pt x="3303" y="184"/>
                  </a:cubicBezTo>
                  <a:lnTo>
                    <a:pt x="3498" y="805"/>
                  </a:lnTo>
                  <a:cubicBezTo>
                    <a:pt x="3526" y="898"/>
                    <a:pt x="3610" y="954"/>
                    <a:pt x="3702" y="954"/>
                  </a:cubicBezTo>
                  <a:cubicBezTo>
                    <a:pt x="3742" y="952"/>
                    <a:pt x="3783" y="952"/>
                    <a:pt x="3823" y="952"/>
                  </a:cubicBezTo>
                  <a:cubicBezTo>
                    <a:pt x="4024" y="952"/>
                    <a:pt x="4225" y="971"/>
                    <a:pt x="4426" y="1010"/>
                  </a:cubicBezTo>
                  <a:cubicBezTo>
                    <a:pt x="4444" y="1015"/>
                    <a:pt x="4462" y="1018"/>
                    <a:pt x="4480" y="1018"/>
                  </a:cubicBezTo>
                  <a:cubicBezTo>
                    <a:pt x="4553" y="1018"/>
                    <a:pt x="4619" y="975"/>
                    <a:pt x="4649" y="908"/>
                  </a:cubicBezTo>
                  <a:lnTo>
                    <a:pt x="4955" y="323"/>
                  </a:lnTo>
                  <a:cubicBezTo>
                    <a:pt x="4964" y="305"/>
                    <a:pt x="4982" y="286"/>
                    <a:pt x="5010" y="277"/>
                  </a:cubicBezTo>
                  <a:cubicBezTo>
                    <a:pt x="5016" y="274"/>
                    <a:pt x="5022" y="273"/>
                    <a:pt x="5029" y="273"/>
                  </a:cubicBezTo>
                  <a:cubicBezTo>
                    <a:pt x="5044" y="273"/>
                    <a:pt x="5062" y="279"/>
                    <a:pt x="5075" y="286"/>
                  </a:cubicBezTo>
                  <a:lnTo>
                    <a:pt x="5984" y="750"/>
                  </a:lnTo>
                  <a:cubicBezTo>
                    <a:pt x="6003" y="768"/>
                    <a:pt x="6021" y="787"/>
                    <a:pt x="6021" y="805"/>
                  </a:cubicBezTo>
                  <a:cubicBezTo>
                    <a:pt x="6031" y="833"/>
                    <a:pt x="6031" y="852"/>
                    <a:pt x="6021" y="880"/>
                  </a:cubicBezTo>
                  <a:lnTo>
                    <a:pt x="5715" y="1464"/>
                  </a:lnTo>
                  <a:cubicBezTo>
                    <a:pt x="5669" y="1548"/>
                    <a:pt x="5688" y="1650"/>
                    <a:pt x="5762" y="1705"/>
                  </a:cubicBezTo>
                  <a:cubicBezTo>
                    <a:pt x="5938" y="1872"/>
                    <a:pt x="6096" y="2058"/>
                    <a:pt x="6226" y="2262"/>
                  </a:cubicBezTo>
                  <a:cubicBezTo>
                    <a:pt x="6262" y="2319"/>
                    <a:pt x="6331" y="2355"/>
                    <a:pt x="6399" y="2355"/>
                  </a:cubicBezTo>
                  <a:cubicBezTo>
                    <a:pt x="6419" y="2355"/>
                    <a:pt x="6439" y="2352"/>
                    <a:pt x="6457" y="2345"/>
                  </a:cubicBezTo>
                  <a:lnTo>
                    <a:pt x="7088" y="2151"/>
                  </a:lnTo>
                  <a:cubicBezTo>
                    <a:pt x="7098" y="2147"/>
                    <a:pt x="7108" y="2145"/>
                    <a:pt x="7118" y="2145"/>
                  </a:cubicBezTo>
                  <a:cubicBezTo>
                    <a:pt x="7153" y="2145"/>
                    <a:pt x="7185" y="2170"/>
                    <a:pt x="7200" y="2206"/>
                  </a:cubicBezTo>
                  <a:lnTo>
                    <a:pt x="7506" y="3180"/>
                  </a:lnTo>
                  <a:cubicBezTo>
                    <a:pt x="7524" y="3227"/>
                    <a:pt x="7496" y="3282"/>
                    <a:pt x="7450" y="3292"/>
                  </a:cubicBezTo>
                  <a:lnTo>
                    <a:pt x="6819" y="3486"/>
                  </a:lnTo>
                  <a:cubicBezTo>
                    <a:pt x="6736" y="3514"/>
                    <a:pt x="6671" y="3598"/>
                    <a:pt x="6680" y="3691"/>
                  </a:cubicBezTo>
                  <a:cubicBezTo>
                    <a:pt x="6689" y="3941"/>
                    <a:pt x="6662" y="4182"/>
                    <a:pt x="6615" y="4414"/>
                  </a:cubicBezTo>
                  <a:cubicBezTo>
                    <a:pt x="6597" y="4507"/>
                    <a:pt x="6643" y="4600"/>
                    <a:pt x="6717" y="4646"/>
                  </a:cubicBezTo>
                  <a:lnTo>
                    <a:pt x="7302" y="4943"/>
                  </a:lnTo>
                  <a:cubicBezTo>
                    <a:pt x="7348" y="4971"/>
                    <a:pt x="7367" y="5026"/>
                    <a:pt x="7348" y="5073"/>
                  </a:cubicBezTo>
                  <a:lnTo>
                    <a:pt x="6875" y="5973"/>
                  </a:lnTo>
                  <a:cubicBezTo>
                    <a:pt x="6866" y="5991"/>
                    <a:pt x="6847" y="6010"/>
                    <a:pt x="6819" y="6019"/>
                  </a:cubicBezTo>
                  <a:cubicBezTo>
                    <a:pt x="6814" y="6022"/>
                    <a:pt x="6808" y="6023"/>
                    <a:pt x="6801" y="6023"/>
                  </a:cubicBezTo>
                  <a:cubicBezTo>
                    <a:pt x="6785" y="6023"/>
                    <a:pt x="6767" y="6016"/>
                    <a:pt x="6754" y="6010"/>
                  </a:cubicBezTo>
                  <a:lnTo>
                    <a:pt x="6170" y="5713"/>
                  </a:lnTo>
                  <a:cubicBezTo>
                    <a:pt x="6138" y="5695"/>
                    <a:pt x="6104" y="5687"/>
                    <a:pt x="6070" y="5687"/>
                  </a:cubicBezTo>
                  <a:cubicBezTo>
                    <a:pt x="6015" y="5687"/>
                    <a:pt x="5960" y="5710"/>
                    <a:pt x="5919" y="5750"/>
                  </a:cubicBezTo>
                  <a:cubicBezTo>
                    <a:pt x="5752" y="5926"/>
                    <a:pt x="5567" y="6084"/>
                    <a:pt x="5363" y="6214"/>
                  </a:cubicBezTo>
                  <a:cubicBezTo>
                    <a:pt x="5289" y="6269"/>
                    <a:pt x="5252" y="6362"/>
                    <a:pt x="5279" y="6455"/>
                  </a:cubicBezTo>
                  <a:lnTo>
                    <a:pt x="5483" y="7076"/>
                  </a:lnTo>
                  <a:cubicBezTo>
                    <a:pt x="5493" y="7123"/>
                    <a:pt x="5465" y="7179"/>
                    <a:pt x="5418" y="7197"/>
                  </a:cubicBezTo>
                  <a:lnTo>
                    <a:pt x="4454" y="7494"/>
                  </a:lnTo>
                  <a:cubicBezTo>
                    <a:pt x="4442" y="7498"/>
                    <a:pt x="4430" y="7500"/>
                    <a:pt x="4419" y="7500"/>
                  </a:cubicBezTo>
                  <a:cubicBezTo>
                    <a:pt x="4379" y="7500"/>
                    <a:pt x="4348" y="7475"/>
                    <a:pt x="4333" y="7438"/>
                  </a:cubicBezTo>
                  <a:lnTo>
                    <a:pt x="4138" y="6817"/>
                  </a:lnTo>
                  <a:cubicBezTo>
                    <a:pt x="4110" y="6724"/>
                    <a:pt x="4027" y="6668"/>
                    <a:pt x="3943" y="6668"/>
                  </a:cubicBezTo>
                  <a:lnTo>
                    <a:pt x="3934" y="6668"/>
                  </a:lnTo>
                  <a:cubicBezTo>
                    <a:pt x="3895" y="6670"/>
                    <a:pt x="3856" y="6671"/>
                    <a:pt x="3817" y="6671"/>
                  </a:cubicBezTo>
                  <a:cubicBezTo>
                    <a:pt x="3615" y="6671"/>
                    <a:pt x="3413" y="6650"/>
                    <a:pt x="3211" y="6603"/>
                  </a:cubicBezTo>
                  <a:cubicBezTo>
                    <a:pt x="3197" y="6601"/>
                    <a:pt x="3183" y="6599"/>
                    <a:pt x="3170" y="6599"/>
                  </a:cubicBezTo>
                  <a:cubicBezTo>
                    <a:pt x="3092" y="6599"/>
                    <a:pt x="3020" y="6644"/>
                    <a:pt x="2988" y="6715"/>
                  </a:cubicBezTo>
                  <a:lnTo>
                    <a:pt x="2682" y="7299"/>
                  </a:lnTo>
                  <a:cubicBezTo>
                    <a:pt x="2673" y="7318"/>
                    <a:pt x="2645" y="7336"/>
                    <a:pt x="2626" y="7336"/>
                  </a:cubicBezTo>
                  <a:cubicBezTo>
                    <a:pt x="2612" y="7341"/>
                    <a:pt x="2601" y="7343"/>
                    <a:pt x="2589" y="7343"/>
                  </a:cubicBezTo>
                  <a:cubicBezTo>
                    <a:pt x="2578" y="7343"/>
                    <a:pt x="2566" y="7341"/>
                    <a:pt x="2552" y="7336"/>
                  </a:cubicBezTo>
                  <a:lnTo>
                    <a:pt x="1652" y="6863"/>
                  </a:lnTo>
                  <a:cubicBezTo>
                    <a:pt x="1606" y="6845"/>
                    <a:pt x="1587" y="6789"/>
                    <a:pt x="1615" y="6743"/>
                  </a:cubicBezTo>
                  <a:lnTo>
                    <a:pt x="1921" y="6158"/>
                  </a:lnTo>
                  <a:cubicBezTo>
                    <a:pt x="1958" y="6075"/>
                    <a:pt x="1940" y="5973"/>
                    <a:pt x="1875" y="5908"/>
                  </a:cubicBezTo>
                  <a:cubicBezTo>
                    <a:pt x="1699" y="5750"/>
                    <a:pt x="1541" y="5555"/>
                    <a:pt x="1411" y="5360"/>
                  </a:cubicBezTo>
                  <a:cubicBezTo>
                    <a:pt x="1376" y="5298"/>
                    <a:pt x="1310" y="5266"/>
                    <a:pt x="1240" y="5266"/>
                  </a:cubicBezTo>
                  <a:cubicBezTo>
                    <a:pt x="1217" y="5266"/>
                    <a:pt x="1193" y="5270"/>
                    <a:pt x="1170" y="5277"/>
                  </a:cubicBezTo>
                  <a:lnTo>
                    <a:pt x="548" y="5472"/>
                  </a:lnTo>
                  <a:cubicBezTo>
                    <a:pt x="541" y="5473"/>
                    <a:pt x="533" y="5474"/>
                    <a:pt x="525" y="5474"/>
                  </a:cubicBezTo>
                  <a:cubicBezTo>
                    <a:pt x="485" y="5474"/>
                    <a:pt x="445" y="5453"/>
                    <a:pt x="437" y="5407"/>
                  </a:cubicBezTo>
                  <a:lnTo>
                    <a:pt x="131" y="4442"/>
                  </a:lnTo>
                  <a:cubicBezTo>
                    <a:pt x="121" y="4414"/>
                    <a:pt x="121" y="4396"/>
                    <a:pt x="131" y="4368"/>
                  </a:cubicBezTo>
                  <a:cubicBezTo>
                    <a:pt x="149" y="4349"/>
                    <a:pt x="168" y="4331"/>
                    <a:pt x="186" y="4321"/>
                  </a:cubicBezTo>
                  <a:lnTo>
                    <a:pt x="817" y="4127"/>
                  </a:lnTo>
                  <a:cubicBezTo>
                    <a:pt x="901" y="4099"/>
                    <a:pt x="966" y="4015"/>
                    <a:pt x="956" y="3922"/>
                  </a:cubicBezTo>
                  <a:cubicBezTo>
                    <a:pt x="947" y="3681"/>
                    <a:pt x="966" y="3440"/>
                    <a:pt x="1021" y="3199"/>
                  </a:cubicBezTo>
                  <a:cubicBezTo>
                    <a:pt x="1040" y="3115"/>
                    <a:pt x="994" y="3023"/>
                    <a:pt x="910" y="2976"/>
                  </a:cubicBezTo>
                  <a:lnTo>
                    <a:pt x="326" y="2670"/>
                  </a:lnTo>
                  <a:cubicBezTo>
                    <a:pt x="288" y="2652"/>
                    <a:pt x="270" y="2596"/>
                    <a:pt x="288" y="2549"/>
                  </a:cubicBezTo>
                  <a:lnTo>
                    <a:pt x="762" y="1650"/>
                  </a:lnTo>
                  <a:cubicBezTo>
                    <a:pt x="775" y="1615"/>
                    <a:pt x="810" y="1596"/>
                    <a:pt x="845" y="1596"/>
                  </a:cubicBezTo>
                  <a:cubicBezTo>
                    <a:pt x="858" y="1596"/>
                    <a:pt x="870" y="1598"/>
                    <a:pt x="882" y="1603"/>
                  </a:cubicBezTo>
                  <a:lnTo>
                    <a:pt x="1467" y="1909"/>
                  </a:lnTo>
                  <a:cubicBezTo>
                    <a:pt x="1498" y="1927"/>
                    <a:pt x="1532" y="1935"/>
                    <a:pt x="1566" y="1935"/>
                  </a:cubicBezTo>
                  <a:cubicBezTo>
                    <a:pt x="1622" y="1935"/>
                    <a:pt x="1677" y="1913"/>
                    <a:pt x="1717" y="1872"/>
                  </a:cubicBezTo>
                  <a:cubicBezTo>
                    <a:pt x="1875" y="1696"/>
                    <a:pt x="2070" y="1538"/>
                    <a:pt x="2264" y="1399"/>
                  </a:cubicBezTo>
                  <a:cubicBezTo>
                    <a:pt x="2348" y="1353"/>
                    <a:pt x="2385" y="1260"/>
                    <a:pt x="2348" y="1167"/>
                  </a:cubicBezTo>
                  <a:lnTo>
                    <a:pt x="2153" y="546"/>
                  </a:lnTo>
                  <a:cubicBezTo>
                    <a:pt x="2144" y="518"/>
                    <a:pt x="2153" y="490"/>
                    <a:pt x="2162" y="472"/>
                  </a:cubicBezTo>
                  <a:cubicBezTo>
                    <a:pt x="2172" y="453"/>
                    <a:pt x="2190" y="434"/>
                    <a:pt x="2218" y="425"/>
                  </a:cubicBezTo>
                  <a:lnTo>
                    <a:pt x="3183" y="119"/>
                  </a:lnTo>
                  <a:cubicBezTo>
                    <a:pt x="3190" y="117"/>
                    <a:pt x="3198" y="117"/>
                    <a:pt x="3206" y="117"/>
                  </a:cubicBezTo>
                  <a:close/>
                  <a:moveTo>
                    <a:pt x="3203" y="1"/>
                  </a:moveTo>
                  <a:cubicBezTo>
                    <a:pt x="3184" y="1"/>
                    <a:pt x="3165" y="3"/>
                    <a:pt x="3146" y="8"/>
                  </a:cubicBezTo>
                  <a:lnTo>
                    <a:pt x="2181" y="314"/>
                  </a:lnTo>
                  <a:cubicBezTo>
                    <a:pt x="2070" y="351"/>
                    <a:pt x="2005" y="472"/>
                    <a:pt x="2042" y="574"/>
                  </a:cubicBezTo>
                  <a:lnTo>
                    <a:pt x="2237" y="1204"/>
                  </a:lnTo>
                  <a:cubicBezTo>
                    <a:pt x="2255" y="1241"/>
                    <a:pt x="2237" y="1288"/>
                    <a:pt x="2209" y="1306"/>
                  </a:cubicBezTo>
                  <a:cubicBezTo>
                    <a:pt x="1995" y="1446"/>
                    <a:pt x="1801" y="1603"/>
                    <a:pt x="1624" y="1789"/>
                  </a:cubicBezTo>
                  <a:cubicBezTo>
                    <a:pt x="1612" y="1807"/>
                    <a:pt x="1589" y="1817"/>
                    <a:pt x="1564" y="1817"/>
                  </a:cubicBezTo>
                  <a:cubicBezTo>
                    <a:pt x="1550" y="1817"/>
                    <a:pt x="1535" y="1814"/>
                    <a:pt x="1522" y="1807"/>
                  </a:cubicBezTo>
                  <a:lnTo>
                    <a:pt x="938" y="1511"/>
                  </a:lnTo>
                  <a:cubicBezTo>
                    <a:pt x="906" y="1493"/>
                    <a:pt x="871" y="1485"/>
                    <a:pt x="837" y="1485"/>
                  </a:cubicBezTo>
                  <a:cubicBezTo>
                    <a:pt x="762" y="1485"/>
                    <a:pt x="691" y="1524"/>
                    <a:pt x="660" y="1594"/>
                  </a:cubicBezTo>
                  <a:lnTo>
                    <a:pt x="186" y="2494"/>
                  </a:lnTo>
                  <a:cubicBezTo>
                    <a:pt x="140" y="2596"/>
                    <a:pt x="177" y="2726"/>
                    <a:pt x="279" y="2781"/>
                  </a:cubicBezTo>
                  <a:lnTo>
                    <a:pt x="864" y="3078"/>
                  </a:lnTo>
                  <a:cubicBezTo>
                    <a:pt x="891" y="3097"/>
                    <a:pt x="919" y="3143"/>
                    <a:pt x="910" y="3180"/>
                  </a:cubicBezTo>
                  <a:cubicBezTo>
                    <a:pt x="854" y="3421"/>
                    <a:pt x="836" y="3681"/>
                    <a:pt x="845" y="3932"/>
                  </a:cubicBezTo>
                  <a:cubicBezTo>
                    <a:pt x="845" y="3969"/>
                    <a:pt x="817" y="4006"/>
                    <a:pt x="780" y="4015"/>
                  </a:cubicBezTo>
                  <a:lnTo>
                    <a:pt x="149" y="4219"/>
                  </a:lnTo>
                  <a:cubicBezTo>
                    <a:pt x="103" y="4229"/>
                    <a:pt x="57" y="4266"/>
                    <a:pt x="29" y="4321"/>
                  </a:cubicBezTo>
                  <a:cubicBezTo>
                    <a:pt x="1" y="4368"/>
                    <a:pt x="1" y="4423"/>
                    <a:pt x="19" y="4479"/>
                  </a:cubicBezTo>
                  <a:lnTo>
                    <a:pt x="326" y="5444"/>
                  </a:lnTo>
                  <a:cubicBezTo>
                    <a:pt x="348" y="5534"/>
                    <a:pt x="431" y="5593"/>
                    <a:pt x="521" y="5593"/>
                  </a:cubicBezTo>
                  <a:cubicBezTo>
                    <a:pt x="542" y="5593"/>
                    <a:pt x="564" y="5590"/>
                    <a:pt x="585" y="5583"/>
                  </a:cubicBezTo>
                  <a:lnTo>
                    <a:pt x="1207" y="5388"/>
                  </a:lnTo>
                  <a:cubicBezTo>
                    <a:pt x="1220" y="5383"/>
                    <a:pt x="1232" y="5381"/>
                    <a:pt x="1244" y="5381"/>
                  </a:cubicBezTo>
                  <a:cubicBezTo>
                    <a:pt x="1273" y="5381"/>
                    <a:pt x="1298" y="5396"/>
                    <a:pt x="1318" y="5416"/>
                  </a:cubicBezTo>
                  <a:cubicBezTo>
                    <a:pt x="1448" y="5629"/>
                    <a:pt x="1615" y="5824"/>
                    <a:pt x="1801" y="6000"/>
                  </a:cubicBezTo>
                  <a:cubicBezTo>
                    <a:pt x="1828" y="6028"/>
                    <a:pt x="1838" y="6065"/>
                    <a:pt x="1819" y="6102"/>
                  </a:cubicBezTo>
                  <a:lnTo>
                    <a:pt x="1513" y="6687"/>
                  </a:lnTo>
                  <a:cubicBezTo>
                    <a:pt x="1457" y="6789"/>
                    <a:pt x="1504" y="6919"/>
                    <a:pt x="1606" y="6965"/>
                  </a:cubicBezTo>
                  <a:lnTo>
                    <a:pt x="2506" y="7438"/>
                  </a:lnTo>
                  <a:cubicBezTo>
                    <a:pt x="2531" y="7454"/>
                    <a:pt x="2559" y="7460"/>
                    <a:pt x="2589" y="7460"/>
                  </a:cubicBezTo>
                  <a:cubicBezTo>
                    <a:pt x="2613" y="7460"/>
                    <a:pt x="2638" y="7456"/>
                    <a:pt x="2663" y="7448"/>
                  </a:cubicBezTo>
                  <a:cubicBezTo>
                    <a:pt x="2719" y="7438"/>
                    <a:pt x="2756" y="7401"/>
                    <a:pt x="2784" y="7346"/>
                  </a:cubicBezTo>
                  <a:lnTo>
                    <a:pt x="3090" y="6770"/>
                  </a:lnTo>
                  <a:cubicBezTo>
                    <a:pt x="3106" y="6738"/>
                    <a:pt x="3136" y="6713"/>
                    <a:pt x="3174" y="6713"/>
                  </a:cubicBezTo>
                  <a:cubicBezTo>
                    <a:pt x="3180" y="6713"/>
                    <a:pt x="3186" y="6713"/>
                    <a:pt x="3192" y="6715"/>
                  </a:cubicBezTo>
                  <a:cubicBezTo>
                    <a:pt x="3394" y="6761"/>
                    <a:pt x="3603" y="6782"/>
                    <a:pt x="3812" y="6782"/>
                  </a:cubicBezTo>
                  <a:cubicBezTo>
                    <a:pt x="3853" y="6782"/>
                    <a:pt x="3894" y="6781"/>
                    <a:pt x="3934" y="6780"/>
                  </a:cubicBezTo>
                  <a:cubicBezTo>
                    <a:pt x="3981" y="6780"/>
                    <a:pt x="4018" y="6807"/>
                    <a:pt x="4027" y="6845"/>
                  </a:cubicBezTo>
                  <a:lnTo>
                    <a:pt x="4222" y="7475"/>
                  </a:lnTo>
                  <a:cubicBezTo>
                    <a:pt x="4250" y="7559"/>
                    <a:pt x="4333" y="7615"/>
                    <a:pt x="4426" y="7615"/>
                  </a:cubicBezTo>
                  <a:lnTo>
                    <a:pt x="4482" y="7615"/>
                  </a:lnTo>
                  <a:lnTo>
                    <a:pt x="5456" y="7308"/>
                  </a:lnTo>
                  <a:cubicBezTo>
                    <a:pt x="5567" y="7271"/>
                    <a:pt x="5623" y="7151"/>
                    <a:pt x="5585" y="7039"/>
                  </a:cubicBezTo>
                  <a:lnTo>
                    <a:pt x="5391" y="6418"/>
                  </a:lnTo>
                  <a:cubicBezTo>
                    <a:pt x="5381" y="6381"/>
                    <a:pt x="5391" y="6334"/>
                    <a:pt x="5428" y="6316"/>
                  </a:cubicBezTo>
                  <a:cubicBezTo>
                    <a:pt x="5641" y="6177"/>
                    <a:pt x="5836" y="6010"/>
                    <a:pt x="6003" y="5824"/>
                  </a:cubicBezTo>
                  <a:cubicBezTo>
                    <a:pt x="6019" y="5808"/>
                    <a:pt x="6042" y="5798"/>
                    <a:pt x="6065" y="5798"/>
                  </a:cubicBezTo>
                  <a:cubicBezTo>
                    <a:pt x="6082" y="5798"/>
                    <a:pt x="6099" y="5803"/>
                    <a:pt x="6114" y="5815"/>
                  </a:cubicBezTo>
                  <a:lnTo>
                    <a:pt x="6699" y="6112"/>
                  </a:lnTo>
                  <a:cubicBezTo>
                    <a:pt x="6728" y="6129"/>
                    <a:pt x="6761" y="6136"/>
                    <a:pt x="6796" y="6136"/>
                  </a:cubicBezTo>
                  <a:cubicBezTo>
                    <a:pt x="6816" y="6136"/>
                    <a:pt x="6836" y="6134"/>
                    <a:pt x="6856" y="6130"/>
                  </a:cubicBezTo>
                  <a:cubicBezTo>
                    <a:pt x="6903" y="6112"/>
                    <a:pt x="6949" y="6075"/>
                    <a:pt x="6977" y="6028"/>
                  </a:cubicBezTo>
                  <a:lnTo>
                    <a:pt x="7441" y="5128"/>
                  </a:lnTo>
                  <a:cubicBezTo>
                    <a:pt x="7496" y="5026"/>
                    <a:pt x="7459" y="4896"/>
                    <a:pt x="7357" y="4841"/>
                  </a:cubicBezTo>
                  <a:lnTo>
                    <a:pt x="6773" y="4544"/>
                  </a:lnTo>
                  <a:cubicBezTo>
                    <a:pt x="6736" y="4525"/>
                    <a:pt x="6717" y="4479"/>
                    <a:pt x="6727" y="4442"/>
                  </a:cubicBezTo>
                  <a:cubicBezTo>
                    <a:pt x="6782" y="4191"/>
                    <a:pt x="6801" y="3941"/>
                    <a:pt x="6791" y="3691"/>
                  </a:cubicBezTo>
                  <a:cubicBezTo>
                    <a:pt x="6791" y="3653"/>
                    <a:pt x="6819" y="3616"/>
                    <a:pt x="6856" y="3598"/>
                  </a:cubicBezTo>
                  <a:lnTo>
                    <a:pt x="7478" y="3403"/>
                  </a:lnTo>
                  <a:cubicBezTo>
                    <a:pt x="7589" y="3366"/>
                    <a:pt x="7654" y="3255"/>
                    <a:pt x="7617" y="3143"/>
                  </a:cubicBezTo>
                  <a:lnTo>
                    <a:pt x="7311" y="2178"/>
                  </a:lnTo>
                  <a:cubicBezTo>
                    <a:pt x="7281" y="2088"/>
                    <a:pt x="7202" y="2029"/>
                    <a:pt x="7115" y="2029"/>
                  </a:cubicBezTo>
                  <a:cubicBezTo>
                    <a:pt x="7094" y="2029"/>
                    <a:pt x="7073" y="2032"/>
                    <a:pt x="7051" y="2039"/>
                  </a:cubicBezTo>
                  <a:lnTo>
                    <a:pt x="6420" y="2234"/>
                  </a:lnTo>
                  <a:cubicBezTo>
                    <a:pt x="6410" y="2239"/>
                    <a:pt x="6400" y="2241"/>
                    <a:pt x="6389" y="2241"/>
                  </a:cubicBezTo>
                  <a:cubicBezTo>
                    <a:pt x="6360" y="2241"/>
                    <a:pt x="6332" y="2224"/>
                    <a:pt x="6318" y="2197"/>
                  </a:cubicBezTo>
                  <a:cubicBezTo>
                    <a:pt x="6179" y="1984"/>
                    <a:pt x="6021" y="1798"/>
                    <a:pt x="5836" y="1622"/>
                  </a:cubicBezTo>
                  <a:cubicBezTo>
                    <a:pt x="5808" y="1594"/>
                    <a:pt x="5799" y="1548"/>
                    <a:pt x="5817" y="1511"/>
                  </a:cubicBezTo>
                  <a:lnTo>
                    <a:pt x="6124" y="935"/>
                  </a:lnTo>
                  <a:cubicBezTo>
                    <a:pt x="6142" y="880"/>
                    <a:pt x="6151" y="824"/>
                    <a:pt x="6133" y="778"/>
                  </a:cubicBezTo>
                  <a:cubicBezTo>
                    <a:pt x="6114" y="722"/>
                    <a:pt x="6077" y="676"/>
                    <a:pt x="6031" y="648"/>
                  </a:cubicBezTo>
                  <a:lnTo>
                    <a:pt x="5131" y="184"/>
                  </a:lnTo>
                  <a:cubicBezTo>
                    <a:pt x="5096" y="166"/>
                    <a:pt x="5060" y="160"/>
                    <a:pt x="5027" y="160"/>
                  </a:cubicBezTo>
                  <a:cubicBezTo>
                    <a:pt x="5008" y="160"/>
                    <a:pt x="4990" y="162"/>
                    <a:pt x="4973" y="165"/>
                  </a:cubicBezTo>
                  <a:cubicBezTo>
                    <a:pt x="4918" y="184"/>
                    <a:pt x="4871" y="221"/>
                    <a:pt x="4853" y="267"/>
                  </a:cubicBezTo>
                  <a:lnTo>
                    <a:pt x="4546" y="852"/>
                  </a:lnTo>
                  <a:cubicBezTo>
                    <a:pt x="4531" y="883"/>
                    <a:pt x="4497" y="901"/>
                    <a:pt x="4464" y="901"/>
                  </a:cubicBezTo>
                  <a:cubicBezTo>
                    <a:pt x="4457" y="901"/>
                    <a:pt x="4451" y="900"/>
                    <a:pt x="4444" y="898"/>
                  </a:cubicBezTo>
                  <a:cubicBezTo>
                    <a:pt x="4234" y="858"/>
                    <a:pt x="4010" y="832"/>
                    <a:pt x="3790" y="832"/>
                  </a:cubicBezTo>
                  <a:cubicBezTo>
                    <a:pt x="3758" y="832"/>
                    <a:pt x="3725" y="832"/>
                    <a:pt x="3693" y="833"/>
                  </a:cubicBezTo>
                  <a:cubicBezTo>
                    <a:pt x="3689" y="834"/>
                    <a:pt x="3685" y="835"/>
                    <a:pt x="3681" y="835"/>
                  </a:cubicBezTo>
                  <a:cubicBezTo>
                    <a:pt x="3648" y="835"/>
                    <a:pt x="3618" y="802"/>
                    <a:pt x="3610" y="768"/>
                  </a:cubicBezTo>
                  <a:lnTo>
                    <a:pt x="3405" y="147"/>
                  </a:lnTo>
                  <a:cubicBezTo>
                    <a:pt x="3382" y="55"/>
                    <a:pt x="3296" y="1"/>
                    <a:pt x="3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831825" y="2596225"/>
              <a:ext cx="95800" cy="95400"/>
            </a:xfrm>
            <a:custGeom>
              <a:avLst/>
              <a:gdLst/>
              <a:ahLst/>
              <a:cxnLst/>
              <a:rect l="l" t="t" r="r" b="b"/>
              <a:pathLst>
                <a:path w="3832" h="3816" extrusionOk="0">
                  <a:moveTo>
                    <a:pt x="1927" y="1036"/>
                  </a:moveTo>
                  <a:cubicBezTo>
                    <a:pt x="1977" y="1036"/>
                    <a:pt x="2028" y="1040"/>
                    <a:pt x="2078" y="1049"/>
                  </a:cubicBezTo>
                  <a:cubicBezTo>
                    <a:pt x="2607" y="1151"/>
                    <a:pt x="2922" y="1698"/>
                    <a:pt x="2737" y="2199"/>
                  </a:cubicBezTo>
                  <a:cubicBezTo>
                    <a:pt x="2615" y="2550"/>
                    <a:pt x="2278" y="2779"/>
                    <a:pt x="1914" y="2779"/>
                  </a:cubicBezTo>
                  <a:cubicBezTo>
                    <a:pt x="1864" y="2779"/>
                    <a:pt x="1814" y="2774"/>
                    <a:pt x="1763" y="2765"/>
                  </a:cubicBezTo>
                  <a:cubicBezTo>
                    <a:pt x="1234" y="2663"/>
                    <a:pt x="919" y="2116"/>
                    <a:pt x="1104" y="1615"/>
                  </a:cubicBezTo>
                  <a:cubicBezTo>
                    <a:pt x="1227" y="1265"/>
                    <a:pt x="1564" y="1036"/>
                    <a:pt x="1927" y="1036"/>
                  </a:cubicBezTo>
                  <a:close/>
                  <a:moveTo>
                    <a:pt x="1967" y="1"/>
                  </a:moveTo>
                  <a:cubicBezTo>
                    <a:pt x="1921" y="1"/>
                    <a:pt x="1884" y="29"/>
                    <a:pt x="1874" y="66"/>
                  </a:cubicBezTo>
                  <a:lnTo>
                    <a:pt x="1828" y="390"/>
                  </a:lnTo>
                  <a:cubicBezTo>
                    <a:pt x="1819" y="428"/>
                    <a:pt x="1791" y="446"/>
                    <a:pt x="1763" y="455"/>
                  </a:cubicBezTo>
                  <a:cubicBezTo>
                    <a:pt x="1633" y="465"/>
                    <a:pt x="1512" y="493"/>
                    <a:pt x="1401" y="539"/>
                  </a:cubicBezTo>
                  <a:cubicBezTo>
                    <a:pt x="1392" y="541"/>
                    <a:pt x="1383" y="542"/>
                    <a:pt x="1374" y="542"/>
                  </a:cubicBezTo>
                  <a:cubicBezTo>
                    <a:pt x="1347" y="542"/>
                    <a:pt x="1322" y="532"/>
                    <a:pt x="1308" y="511"/>
                  </a:cubicBezTo>
                  <a:lnTo>
                    <a:pt x="1123" y="242"/>
                  </a:lnTo>
                  <a:cubicBezTo>
                    <a:pt x="1107" y="226"/>
                    <a:pt x="1084" y="216"/>
                    <a:pt x="1061" y="216"/>
                  </a:cubicBezTo>
                  <a:cubicBezTo>
                    <a:pt x="1044" y="216"/>
                    <a:pt x="1027" y="221"/>
                    <a:pt x="1011" y="233"/>
                  </a:cubicBezTo>
                  <a:lnTo>
                    <a:pt x="603" y="530"/>
                  </a:lnTo>
                  <a:cubicBezTo>
                    <a:pt x="566" y="548"/>
                    <a:pt x="557" y="604"/>
                    <a:pt x="585" y="632"/>
                  </a:cubicBezTo>
                  <a:lnTo>
                    <a:pt x="780" y="901"/>
                  </a:lnTo>
                  <a:cubicBezTo>
                    <a:pt x="798" y="929"/>
                    <a:pt x="798" y="966"/>
                    <a:pt x="770" y="993"/>
                  </a:cubicBezTo>
                  <a:cubicBezTo>
                    <a:pt x="696" y="1086"/>
                    <a:pt x="631" y="1188"/>
                    <a:pt x="575" y="1309"/>
                  </a:cubicBezTo>
                  <a:cubicBezTo>
                    <a:pt x="568" y="1332"/>
                    <a:pt x="541" y="1348"/>
                    <a:pt x="517" y="1348"/>
                  </a:cubicBezTo>
                  <a:cubicBezTo>
                    <a:pt x="511" y="1348"/>
                    <a:pt x="506" y="1348"/>
                    <a:pt x="501" y="1346"/>
                  </a:cubicBezTo>
                  <a:lnTo>
                    <a:pt x="177" y="1300"/>
                  </a:lnTo>
                  <a:cubicBezTo>
                    <a:pt x="170" y="1298"/>
                    <a:pt x="165" y="1298"/>
                    <a:pt x="159" y="1298"/>
                  </a:cubicBezTo>
                  <a:cubicBezTo>
                    <a:pt x="121" y="1298"/>
                    <a:pt x="92" y="1323"/>
                    <a:pt x="84" y="1355"/>
                  </a:cubicBezTo>
                  <a:lnTo>
                    <a:pt x="10" y="1865"/>
                  </a:lnTo>
                  <a:cubicBezTo>
                    <a:pt x="0" y="1903"/>
                    <a:pt x="28" y="1940"/>
                    <a:pt x="75" y="1949"/>
                  </a:cubicBezTo>
                  <a:lnTo>
                    <a:pt x="399" y="2005"/>
                  </a:lnTo>
                  <a:cubicBezTo>
                    <a:pt x="427" y="2005"/>
                    <a:pt x="455" y="2032"/>
                    <a:pt x="455" y="2070"/>
                  </a:cubicBezTo>
                  <a:cubicBezTo>
                    <a:pt x="473" y="2190"/>
                    <a:pt x="501" y="2311"/>
                    <a:pt x="548" y="2431"/>
                  </a:cubicBezTo>
                  <a:cubicBezTo>
                    <a:pt x="557" y="2459"/>
                    <a:pt x="548" y="2496"/>
                    <a:pt x="520" y="2515"/>
                  </a:cubicBezTo>
                  <a:lnTo>
                    <a:pt x="251" y="2710"/>
                  </a:lnTo>
                  <a:cubicBezTo>
                    <a:pt x="214" y="2728"/>
                    <a:pt x="204" y="2775"/>
                    <a:pt x="232" y="2812"/>
                  </a:cubicBezTo>
                  <a:lnTo>
                    <a:pt x="529" y="3229"/>
                  </a:lnTo>
                  <a:cubicBezTo>
                    <a:pt x="545" y="3245"/>
                    <a:pt x="568" y="3255"/>
                    <a:pt x="591" y="3255"/>
                  </a:cubicBezTo>
                  <a:cubicBezTo>
                    <a:pt x="608" y="3255"/>
                    <a:pt x="625" y="3250"/>
                    <a:pt x="640" y="3238"/>
                  </a:cubicBezTo>
                  <a:lnTo>
                    <a:pt x="900" y="3053"/>
                  </a:lnTo>
                  <a:cubicBezTo>
                    <a:pt x="914" y="3044"/>
                    <a:pt x="930" y="3039"/>
                    <a:pt x="947" y="3039"/>
                  </a:cubicBezTo>
                  <a:cubicBezTo>
                    <a:pt x="963" y="3039"/>
                    <a:pt x="979" y="3044"/>
                    <a:pt x="993" y="3053"/>
                  </a:cubicBezTo>
                  <a:cubicBezTo>
                    <a:pt x="1086" y="3127"/>
                    <a:pt x="1197" y="3192"/>
                    <a:pt x="1308" y="3248"/>
                  </a:cubicBezTo>
                  <a:cubicBezTo>
                    <a:pt x="1336" y="3257"/>
                    <a:pt x="1355" y="3294"/>
                    <a:pt x="1355" y="3322"/>
                  </a:cubicBezTo>
                  <a:lnTo>
                    <a:pt x="1299" y="3647"/>
                  </a:lnTo>
                  <a:cubicBezTo>
                    <a:pt x="1290" y="3693"/>
                    <a:pt x="1327" y="3730"/>
                    <a:pt x="1364" y="3739"/>
                  </a:cubicBezTo>
                  <a:lnTo>
                    <a:pt x="1865" y="3814"/>
                  </a:lnTo>
                  <a:cubicBezTo>
                    <a:pt x="1871" y="3815"/>
                    <a:pt x="1877" y="3815"/>
                    <a:pt x="1883" y="3815"/>
                  </a:cubicBezTo>
                  <a:cubicBezTo>
                    <a:pt x="1921" y="3815"/>
                    <a:pt x="1950" y="3790"/>
                    <a:pt x="1958" y="3758"/>
                  </a:cubicBezTo>
                  <a:lnTo>
                    <a:pt x="2004" y="3433"/>
                  </a:lnTo>
                  <a:cubicBezTo>
                    <a:pt x="2013" y="3396"/>
                    <a:pt x="2041" y="3368"/>
                    <a:pt x="2069" y="3368"/>
                  </a:cubicBezTo>
                  <a:cubicBezTo>
                    <a:pt x="2199" y="3350"/>
                    <a:pt x="2320" y="3322"/>
                    <a:pt x="2431" y="3276"/>
                  </a:cubicBezTo>
                  <a:cubicBezTo>
                    <a:pt x="2440" y="3273"/>
                    <a:pt x="2449" y="3272"/>
                    <a:pt x="2457" y="3272"/>
                  </a:cubicBezTo>
                  <a:cubicBezTo>
                    <a:pt x="2482" y="3272"/>
                    <a:pt x="2503" y="3282"/>
                    <a:pt x="2524" y="3303"/>
                  </a:cubicBezTo>
                  <a:lnTo>
                    <a:pt x="2709" y="3572"/>
                  </a:lnTo>
                  <a:cubicBezTo>
                    <a:pt x="2726" y="3595"/>
                    <a:pt x="2750" y="3607"/>
                    <a:pt x="2774" y="3607"/>
                  </a:cubicBezTo>
                  <a:cubicBezTo>
                    <a:pt x="2790" y="3607"/>
                    <a:pt x="2806" y="3602"/>
                    <a:pt x="2820" y="3591"/>
                  </a:cubicBezTo>
                  <a:lnTo>
                    <a:pt x="3229" y="3294"/>
                  </a:lnTo>
                  <a:cubicBezTo>
                    <a:pt x="3266" y="3266"/>
                    <a:pt x="3275" y="3220"/>
                    <a:pt x="3247" y="3183"/>
                  </a:cubicBezTo>
                  <a:lnTo>
                    <a:pt x="3052" y="2923"/>
                  </a:lnTo>
                  <a:cubicBezTo>
                    <a:pt x="3034" y="2895"/>
                    <a:pt x="3034" y="2858"/>
                    <a:pt x="3052" y="2830"/>
                  </a:cubicBezTo>
                  <a:cubicBezTo>
                    <a:pt x="3136" y="2737"/>
                    <a:pt x="3201" y="2626"/>
                    <a:pt x="3247" y="2515"/>
                  </a:cubicBezTo>
                  <a:cubicBezTo>
                    <a:pt x="3266" y="2487"/>
                    <a:pt x="3294" y="2468"/>
                    <a:pt x="3331" y="2468"/>
                  </a:cubicBezTo>
                  <a:lnTo>
                    <a:pt x="3655" y="2524"/>
                  </a:lnTo>
                  <a:cubicBezTo>
                    <a:pt x="3661" y="2525"/>
                    <a:pt x="3667" y="2526"/>
                    <a:pt x="3673" y="2526"/>
                  </a:cubicBezTo>
                  <a:cubicBezTo>
                    <a:pt x="3711" y="2526"/>
                    <a:pt x="3739" y="2500"/>
                    <a:pt x="3739" y="2459"/>
                  </a:cubicBezTo>
                  <a:lnTo>
                    <a:pt x="3822" y="1958"/>
                  </a:lnTo>
                  <a:cubicBezTo>
                    <a:pt x="3832" y="1921"/>
                    <a:pt x="3804" y="1875"/>
                    <a:pt x="3757" y="1875"/>
                  </a:cubicBezTo>
                  <a:lnTo>
                    <a:pt x="3433" y="1819"/>
                  </a:lnTo>
                  <a:cubicBezTo>
                    <a:pt x="3405" y="1810"/>
                    <a:pt x="3377" y="1791"/>
                    <a:pt x="3377" y="1754"/>
                  </a:cubicBezTo>
                  <a:cubicBezTo>
                    <a:pt x="3359" y="1634"/>
                    <a:pt x="3331" y="1513"/>
                    <a:pt x="3284" y="1392"/>
                  </a:cubicBezTo>
                  <a:cubicBezTo>
                    <a:pt x="3275" y="1365"/>
                    <a:pt x="3284" y="1327"/>
                    <a:pt x="3312" y="1309"/>
                  </a:cubicBezTo>
                  <a:lnTo>
                    <a:pt x="3581" y="1114"/>
                  </a:lnTo>
                  <a:cubicBezTo>
                    <a:pt x="3609" y="1086"/>
                    <a:pt x="3618" y="1040"/>
                    <a:pt x="3600" y="1012"/>
                  </a:cubicBezTo>
                  <a:lnTo>
                    <a:pt x="3294" y="595"/>
                  </a:lnTo>
                  <a:cubicBezTo>
                    <a:pt x="3282" y="577"/>
                    <a:pt x="3258" y="566"/>
                    <a:pt x="3233" y="566"/>
                  </a:cubicBezTo>
                  <a:cubicBezTo>
                    <a:pt x="3219" y="566"/>
                    <a:pt x="3205" y="569"/>
                    <a:pt x="3192" y="576"/>
                  </a:cubicBezTo>
                  <a:lnTo>
                    <a:pt x="2922" y="771"/>
                  </a:lnTo>
                  <a:cubicBezTo>
                    <a:pt x="2913" y="780"/>
                    <a:pt x="2897" y="785"/>
                    <a:pt x="2881" y="785"/>
                  </a:cubicBezTo>
                  <a:cubicBezTo>
                    <a:pt x="2865" y="785"/>
                    <a:pt x="2848" y="780"/>
                    <a:pt x="2839" y="771"/>
                  </a:cubicBezTo>
                  <a:cubicBezTo>
                    <a:pt x="2737" y="697"/>
                    <a:pt x="2635" y="632"/>
                    <a:pt x="2524" y="576"/>
                  </a:cubicBezTo>
                  <a:cubicBezTo>
                    <a:pt x="2486" y="557"/>
                    <a:pt x="2468" y="530"/>
                    <a:pt x="2477" y="493"/>
                  </a:cubicBezTo>
                  <a:lnTo>
                    <a:pt x="2533" y="168"/>
                  </a:lnTo>
                  <a:cubicBezTo>
                    <a:pt x="2533" y="131"/>
                    <a:pt x="2505" y="94"/>
                    <a:pt x="2468" y="84"/>
                  </a:cubicBezTo>
                  <a:lnTo>
                    <a:pt x="19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830200" y="2594850"/>
              <a:ext cx="98825" cy="98350"/>
            </a:xfrm>
            <a:custGeom>
              <a:avLst/>
              <a:gdLst/>
              <a:ahLst/>
              <a:cxnLst/>
              <a:rect l="l" t="t" r="r" b="b"/>
              <a:pathLst>
                <a:path w="3953" h="3934" extrusionOk="0">
                  <a:moveTo>
                    <a:pt x="1986" y="1151"/>
                  </a:moveTo>
                  <a:cubicBezTo>
                    <a:pt x="2032" y="1151"/>
                    <a:pt x="2088" y="1160"/>
                    <a:pt x="2134" y="1160"/>
                  </a:cubicBezTo>
                  <a:cubicBezTo>
                    <a:pt x="2366" y="1206"/>
                    <a:pt x="2570" y="1355"/>
                    <a:pt x="2691" y="1559"/>
                  </a:cubicBezTo>
                  <a:cubicBezTo>
                    <a:pt x="2811" y="1763"/>
                    <a:pt x="2830" y="2013"/>
                    <a:pt x="2746" y="2236"/>
                  </a:cubicBezTo>
                  <a:cubicBezTo>
                    <a:pt x="2632" y="2564"/>
                    <a:pt x="2314" y="2776"/>
                    <a:pt x="1973" y="2776"/>
                  </a:cubicBezTo>
                  <a:cubicBezTo>
                    <a:pt x="1928" y="2776"/>
                    <a:pt x="1882" y="2772"/>
                    <a:pt x="1837" y="2765"/>
                  </a:cubicBezTo>
                  <a:cubicBezTo>
                    <a:pt x="1605" y="2718"/>
                    <a:pt x="1401" y="2570"/>
                    <a:pt x="1281" y="2366"/>
                  </a:cubicBezTo>
                  <a:cubicBezTo>
                    <a:pt x="1160" y="2162"/>
                    <a:pt x="1141" y="1911"/>
                    <a:pt x="1225" y="1689"/>
                  </a:cubicBezTo>
                  <a:cubicBezTo>
                    <a:pt x="1336" y="1364"/>
                    <a:pt x="1652" y="1151"/>
                    <a:pt x="1986" y="1151"/>
                  </a:cubicBezTo>
                  <a:close/>
                  <a:moveTo>
                    <a:pt x="1985" y="1033"/>
                  </a:moveTo>
                  <a:cubicBezTo>
                    <a:pt x="1600" y="1033"/>
                    <a:pt x="1243" y="1278"/>
                    <a:pt x="1114" y="1651"/>
                  </a:cubicBezTo>
                  <a:cubicBezTo>
                    <a:pt x="1021" y="1902"/>
                    <a:pt x="1049" y="2189"/>
                    <a:pt x="1179" y="2421"/>
                  </a:cubicBezTo>
                  <a:cubicBezTo>
                    <a:pt x="1318" y="2663"/>
                    <a:pt x="1550" y="2830"/>
                    <a:pt x="1819" y="2876"/>
                  </a:cubicBezTo>
                  <a:cubicBezTo>
                    <a:pt x="1874" y="2885"/>
                    <a:pt x="1930" y="2895"/>
                    <a:pt x="1986" y="2895"/>
                  </a:cubicBezTo>
                  <a:cubicBezTo>
                    <a:pt x="2366" y="2895"/>
                    <a:pt x="2728" y="2653"/>
                    <a:pt x="2858" y="2282"/>
                  </a:cubicBezTo>
                  <a:cubicBezTo>
                    <a:pt x="2950" y="2023"/>
                    <a:pt x="2923" y="1735"/>
                    <a:pt x="2793" y="1503"/>
                  </a:cubicBezTo>
                  <a:cubicBezTo>
                    <a:pt x="2654" y="1262"/>
                    <a:pt x="2422" y="1104"/>
                    <a:pt x="2153" y="1048"/>
                  </a:cubicBezTo>
                  <a:cubicBezTo>
                    <a:pt x="2097" y="1038"/>
                    <a:pt x="2041" y="1033"/>
                    <a:pt x="1985" y="1033"/>
                  </a:cubicBezTo>
                  <a:close/>
                  <a:moveTo>
                    <a:pt x="2013" y="112"/>
                  </a:moveTo>
                  <a:lnTo>
                    <a:pt x="2524" y="195"/>
                  </a:lnTo>
                  <a:cubicBezTo>
                    <a:pt x="2524" y="195"/>
                    <a:pt x="2533" y="204"/>
                    <a:pt x="2533" y="204"/>
                  </a:cubicBezTo>
                  <a:cubicBezTo>
                    <a:pt x="2533" y="204"/>
                    <a:pt x="2533" y="214"/>
                    <a:pt x="2533" y="214"/>
                  </a:cubicBezTo>
                  <a:lnTo>
                    <a:pt x="2487" y="538"/>
                  </a:lnTo>
                  <a:cubicBezTo>
                    <a:pt x="2477" y="603"/>
                    <a:pt x="2505" y="659"/>
                    <a:pt x="2561" y="687"/>
                  </a:cubicBezTo>
                  <a:cubicBezTo>
                    <a:pt x="2672" y="733"/>
                    <a:pt x="2774" y="798"/>
                    <a:pt x="2867" y="872"/>
                  </a:cubicBezTo>
                  <a:cubicBezTo>
                    <a:pt x="2890" y="891"/>
                    <a:pt x="2918" y="900"/>
                    <a:pt x="2946" y="900"/>
                  </a:cubicBezTo>
                  <a:cubicBezTo>
                    <a:pt x="2974" y="900"/>
                    <a:pt x="3001" y="891"/>
                    <a:pt x="3025" y="872"/>
                  </a:cubicBezTo>
                  <a:lnTo>
                    <a:pt x="3294" y="677"/>
                  </a:lnTo>
                  <a:cubicBezTo>
                    <a:pt x="3294" y="677"/>
                    <a:pt x="3312" y="677"/>
                    <a:pt x="3312" y="687"/>
                  </a:cubicBezTo>
                  <a:lnTo>
                    <a:pt x="3618" y="1095"/>
                  </a:lnTo>
                  <a:cubicBezTo>
                    <a:pt x="3618" y="1104"/>
                    <a:pt x="3618" y="1104"/>
                    <a:pt x="3618" y="1113"/>
                  </a:cubicBezTo>
                  <a:cubicBezTo>
                    <a:pt x="3618" y="1113"/>
                    <a:pt x="3618" y="1113"/>
                    <a:pt x="3609" y="1123"/>
                  </a:cubicBezTo>
                  <a:lnTo>
                    <a:pt x="3340" y="1317"/>
                  </a:lnTo>
                  <a:cubicBezTo>
                    <a:pt x="3294" y="1345"/>
                    <a:pt x="3275" y="1410"/>
                    <a:pt x="3294" y="1466"/>
                  </a:cubicBezTo>
                  <a:cubicBezTo>
                    <a:pt x="3340" y="1577"/>
                    <a:pt x="3368" y="1698"/>
                    <a:pt x="3377" y="1818"/>
                  </a:cubicBezTo>
                  <a:cubicBezTo>
                    <a:pt x="3386" y="1874"/>
                    <a:pt x="3433" y="1920"/>
                    <a:pt x="3488" y="1930"/>
                  </a:cubicBezTo>
                  <a:lnTo>
                    <a:pt x="3813" y="1985"/>
                  </a:lnTo>
                  <a:cubicBezTo>
                    <a:pt x="3822" y="1985"/>
                    <a:pt x="3832" y="1995"/>
                    <a:pt x="3832" y="2004"/>
                  </a:cubicBezTo>
                  <a:lnTo>
                    <a:pt x="3748" y="2505"/>
                  </a:lnTo>
                  <a:cubicBezTo>
                    <a:pt x="3748" y="2514"/>
                    <a:pt x="3739" y="2523"/>
                    <a:pt x="3730" y="2523"/>
                  </a:cubicBezTo>
                  <a:lnTo>
                    <a:pt x="3405" y="2468"/>
                  </a:lnTo>
                  <a:cubicBezTo>
                    <a:pt x="3398" y="2467"/>
                    <a:pt x="3391" y="2466"/>
                    <a:pt x="3383" y="2466"/>
                  </a:cubicBezTo>
                  <a:cubicBezTo>
                    <a:pt x="3334" y="2466"/>
                    <a:pt x="3282" y="2493"/>
                    <a:pt x="3266" y="2542"/>
                  </a:cubicBezTo>
                  <a:cubicBezTo>
                    <a:pt x="3210" y="2653"/>
                    <a:pt x="3154" y="2755"/>
                    <a:pt x="3080" y="2848"/>
                  </a:cubicBezTo>
                  <a:cubicBezTo>
                    <a:pt x="3043" y="2895"/>
                    <a:pt x="3034" y="2959"/>
                    <a:pt x="3071" y="3006"/>
                  </a:cubicBezTo>
                  <a:lnTo>
                    <a:pt x="3266" y="3275"/>
                  </a:lnTo>
                  <a:cubicBezTo>
                    <a:pt x="3275" y="3284"/>
                    <a:pt x="3266" y="3293"/>
                    <a:pt x="3266" y="3303"/>
                  </a:cubicBezTo>
                  <a:lnTo>
                    <a:pt x="2848" y="3600"/>
                  </a:lnTo>
                  <a:cubicBezTo>
                    <a:pt x="2845" y="3603"/>
                    <a:pt x="2842" y="3604"/>
                    <a:pt x="2839" y="3604"/>
                  </a:cubicBezTo>
                  <a:cubicBezTo>
                    <a:pt x="2833" y="3604"/>
                    <a:pt x="2827" y="3600"/>
                    <a:pt x="2821" y="3600"/>
                  </a:cubicBezTo>
                  <a:lnTo>
                    <a:pt x="2635" y="3331"/>
                  </a:lnTo>
                  <a:cubicBezTo>
                    <a:pt x="2607" y="3296"/>
                    <a:pt x="2565" y="3277"/>
                    <a:pt x="2522" y="3277"/>
                  </a:cubicBezTo>
                  <a:cubicBezTo>
                    <a:pt x="2507" y="3277"/>
                    <a:pt x="2492" y="3279"/>
                    <a:pt x="2477" y="3284"/>
                  </a:cubicBezTo>
                  <a:cubicBezTo>
                    <a:pt x="2366" y="3321"/>
                    <a:pt x="2245" y="3349"/>
                    <a:pt x="2134" y="3368"/>
                  </a:cubicBezTo>
                  <a:cubicBezTo>
                    <a:pt x="2069" y="3368"/>
                    <a:pt x="2023" y="3414"/>
                    <a:pt x="2013" y="3479"/>
                  </a:cubicBezTo>
                  <a:lnTo>
                    <a:pt x="1967" y="3804"/>
                  </a:lnTo>
                  <a:cubicBezTo>
                    <a:pt x="1958" y="3813"/>
                    <a:pt x="1949" y="3813"/>
                    <a:pt x="1939" y="3813"/>
                  </a:cubicBezTo>
                  <a:lnTo>
                    <a:pt x="1438" y="3739"/>
                  </a:lnTo>
                  <a:cubicBezTo>
                    <a:pt x="1429" y="3739"/>
                    <a:pt x="1420" y="3729"/>
                    <a:pt x="1429" y="3720"/>
                  </a:cubicBezTo>
                  <a:lnTo>
                    <a:pt x="1475" y="3395"/>
                  </a:lnTo>
                  <a:cubicBezTo>
                    <a:pt x="1485" y="3331"/>
                    <a:pt x="1457" y="3275"/>
                    <a:pt x="1401" y="3247"/>
                  </a:cubicBezTo>
                  <a:cubicBezTo>
                    <a:pt x="1290" y="3201"/>
                    <a:pt x="1188" y="3136"/>
                    <a:pt x="1095" y="3061"/>
                  </a:cubicBezTo>
                  <a:cubicBezTo>
                    <a:pt x="1076" y="3043"/>
                    <a:pt x="1049" y="3034"/>
                    <a:pt x="1012" y="3034"/>
                  </a:cubicBezTo>
                  <a:cubicBezTo>
                    <a:pt x="984" y="3034"/>
                    <a:pt x="956" y="3043"/>
                    <a:pt x="937" y="3061"/>
                  </a:cubicBezTo>
                  <a:lnTo>
                    <a:pt x="668" y="3247"/>
                  </a:lnTo>
                  <a:cubicBezTo>
                    <a:pt x="668" y="3256"/>
                    <a:pt x="659" y="3256"/>
                    <a:pt x="659" y="3256"/>
                  </a:cubicBezTo>
                  <a:cubicBezTo>
                    <a:pt x="659" y="3256"/>
                    <a:pt x="650" y="3256"/>
                    <a:pt x="650" y="3247"/>
                  </a:cubicBezTo>
                  <a:lnTo>
                    <a:pt x="344" y="2839"/>
                  </a:lnTo>
                  <a:cubicBezTo>
                    <a:pt x="344" y="2830"/>
                    <a:pt x="344" y="2830"/>
                    <a:pt x="344" y="2820"/>
                  </a:cubicBezTo>
                  <a:cubicBezTo>
                    <a:pt x="344" y="2820"/>
                    <a:pt x="344" y="2811"/>
                    <a:pt x="353" y="2811"/>
                  </a:cubicBezTo>
                  <a:lnTo>
                    <a:pt x="613" y="2616"/>
                  </a:lnTo>
                  <a:cubicBezTo>
                    <a:pt x="668" y="2579"/>
                    <a:pt x="687" y="2523"/>
                    <a:pt x="668" y="2468"/>
                  </a:cubicBezTo>
                  <a:cubicBezTo>
                    <a:pt x="622" y="2356"/>
                    <a:pt x="594" y="2236"/>
                    <a:pt x="585" y="2115"/>
                  </a:cubicBezTo>
                  <a:cubicBezTo>
                    <a:pt x="576" y="2060"/>
                    <a:pt x="529" y="2013"/>
                    <a:pt x="474" y="2004"/>
                  </a:cubicBezTo>
                  <a:lnTo>
                    <a:pt x="149" y="1948"/>
                  </a:lnTo>
                  <a:cubicBezTo>
                    <a:pt x="130" y="1948"/>
                    <a:pt x="130" y="1939"/>
                    <a:pt x="130" y="1930"/>
                  </a:cubicBezTo>
                  <a:lnTo>
                    <a:pt x="214" y="1429"/>
                  </a:lnTo>
                  <a:cubicBezTo>
                    <a:pt x="214" y="1420"/>
                    <a:pt x="223" y="1410"/>
                    <a:pt x="232" y="1410"/>
                  </a:cubicBezTo>
                  <a:lnTo>
                    <a:pt x="557" y="1466"/>
                  </a:lnTo>
                  <a:cubicBezTo>
                    <a:pt x="563" y="1467"/>
                    <a:pt x="569" y="1467"/>
                    <a:pt x="574" y="1467"/>
                  </a:cubicBezTo>
                  <a:cubicBezTo>
                    <a:pt x="624" y="1467"/>
                    <a:pt x="671" y="1433"/>
                    <a:pt x="696" y="1392"/>
                  </a:cubicBezTo>
                  <a:cubicBezTo>
                    <a:pt x="743" y="1280"/>
                    <a:pt x="807" y="1178"/>
                    <a:pt x="882" y="1086"/>
                  </a:cubicBezTo>
                  <a:cubicBezTo>
                    <a:pt x="919" y="1039"/>
                    <a:pt x="919" y="974"/>
                    <a:pt x="891" y="919"/>
                  </a:cubicBezTo>
                  <a:lnTo>
                    <a:pt x="696" y="659"/>
                  </a:lnTo>
                  <a:cubicBezTo>
                    <a:pt x="687" y="650"/>
                    <a:pt x="696" y="640"/>
                    <a:pt x="696" y="631"/>
                  </a:cubicBezTo>
                  <a:lnTo>
                    <a:pt x="1114" y="334"/>
                  </a:lnTo>
                  <a:cubicBezTo>
                    <a:pt x="1118" y="330"/>
                    <a:pt x="1123" y="327"/>
                    <a:pt x="1126" y="327"/>
                  </a:cubicBezTo>
                  <a:cubicBezTo>
                    <a:pt x="1130" y="327"/>
                    <a:pt x="1132" y="330"/>
                    <a:pt x="1132" y="334"/>
                  </a:cubicBezTo>
                  <a:lnTo>
                    <a:pt x="1327" y="603"/>
                  </a:lnTo>
                  <a:cubicBezTo>
                    <a:pt x="1354" y="638"/>
                    <a:pt x="1397" y="657"/>
                    <a:pt x="1440" y="657"/>
                  </a:cubicBezTo>
                  <a:cubicBezTo>
                    <a:pt x="1455" y="657"/>
                    <a:pt x="1470" y="654"/>
                    <a:pt x="1485" y="650"/>
                  </a:cubicBezTo>
                  <a:cubicBezTo>
                    <a:pt x="1596" y="603"/>
                    <a:pt x="1707" y="575"/>
                    <a:pt x="1828" y="566"/>
                  </a:cubicBezTo>
                  <a:cubicBezTo>
                    <a:pt x="1893" y="557"/>
                    <a:pt x="1939" y="510"/>
                    <a:pt x="1949" y="455"/>
                  </a:cubicBezTo>
                  <a:lnTo>
                    <a:pt x="1995" y="130"/>
                  </a:lnTo>
                  <a:cubicBezTo>
                    <a:pt x="1995" y="121"/>
                    <a:pt x="2013" y="112"/>
                    <a:pt x="2013" y="112"/>
                  </a:cubicBezTo>
                  <a:close/>
                  <a:moveTo>
                    <a:pt x="2032" y="0"/>
                  </a:moveTo>
                  <a:cubicBezTo>
                    <a:pt x="2004" y="0"/>
                    <a:pt x="1967" y="0"/>
                    <a:pt x="1939" y="28"/>
                  </a:cubicBezTo>
                  <a:cubicBezTo>
                    <a:pt x="1911" y="47"/>
                    <a:pt x="1893" y="74"/>
                    <a:pt x="1884" y="112"/>
                  </a:cubicBezTo>
                  <a:lnTo>
                    <a:pt x="1828" y="436"/>
                  </a:lnTo>
                  <a:cubicBezTo>
                    <a:pt x="1828" y="445"/>
                    <a:pt x="1828" y="455"/>
                    <a:pt x="1819" y="455"/>
                  </a:cubicBezTo>
                  <a:cubicBezTo>
                    <a:pt x="1689" y="464"/>
                    <a:pt x="1559" y="492"/>
                    <a:pt x="1438" y="538"/>
                  </a:cubicBezTo>
                  <a:cubicBezTo>
                    <a:pt x="1438" y="541"/>
                    <a:pt x="1437" y="542"/>
                    <a:pt x="1436" y="542"/>
                  </a:cubicBezTo>
                  <a:cubicBezTo>
                    <a:pt x="1432" y="542"/>
                    <a:pt x="1426" y="538"/>
                    <a:pt x="1420" y="538"/>
                  </a:cubicBezTo>
                  <a:lnTo>
                    <a:pt x="1234" y="269"/>
                  </a:lnTo>
                  <a:cubicBezTo>
                    <a:pt x="1207" y="231"/>
                    <a:pt x="1167" y="212"/>
                    <a:pt x="1126" y="212"/>
                  </a:cubicBezTo>
                  <a:cubicBezTo>
                    <a:pt x="1097" y="212"/>
                    <a:pt x="1066" y="222"/>
                    <a:pt x="1039" y="241"/>
                  </a:cubicBezTo>
                  <a:lnTo>
                    <a:pt x="631" y="538"/>
                  </a:lnTo>
                  <a:cubicBezTo>
                    <a:pt x="566" y="575"/>
                    <a:pt x="557" y="659"/>
                    <a:pt x="603" y="724"/>
                  </a:cubicBezTo>
                  <a:lnTo>
                    <a:pt x="789" y="993"/>
                  </a:lnTo>
                  <a:cubicBezTo>
                    <a:pt x="798" y="993"/>
                    <a:pt x="798" y="1002"/>
                    <a:pt x="789" y="1011"/>
                  </a:cubicBezTo>
                  <a:cubicBezTo>
                    <a:pt x="715" y="1113"/>
                    <a:pt x="640" y="1225"/>
                    <a:pt x="594" y="1336"/>
                  </a:cubicBezTo>
                  <a:cubicBezTo>
                    <a:pt x="585" y="1345"/>
                    <a:pt x="576" y="1345"/>
                    <a:pt x="576" y="1345"/>
                  </a:cubicBezTo>
                  <a:lnTo>
                    <a:pt x="251" y="1299"/>
                  </a:lnTo>
                  <a:cubicBezTo>
                    <a:pt x="241" y="1296"/>
                    <a:pt x="231" y="1295"/>
                    <a:pt x="221" y="1295"/>
                  </a:cubicBezTo>
                  <a:cubicBezTo>
                    <a:pt x="195" y="1295"/>
                    <a:pt x="169" y="1304"/>
                    <a:pt x="149" y="1317"/>
                  </a:cubicBezTo>
                  <a:cubicBezTo>
                    <a:pt x="121" y="1336"/>
                    <a:pt x="102" y="1373"/>
                    <a:pt x="93" y="1410"/>
                  </a:cubicBezTo>
                  <a:lnTo>
                    <a:pt x="19" y="1911"/>
                  </a:lnTo>
                  <a:cubicBezTo>
                    <a:pt x="0" y="1985"/>
                    <a:pt x="56" y="2050"/>
                    <a:pt x="130" y="2060"/>
                  </a:cubicBezTo>
                  <a:lnTo>
                    <a:pt x="455" y="2115"/>
                  </a:lnTo>
                  <a:cubicBezTo>
                    <a:pt x="455" y="2115"/>
                    <a:pt x="464" y="2125"/>
                    <a:pt x="464" y="2125"/>
                  </a:cubicBezTo>
                  <a:cubicBezTo>
                    <a:pt x="483" y="2254"/>
                    <a:pt x="511" y="2384"/>
                    <a:pt x="557" y="2505"/>
                  </a:cubicBezTo>
                  <a:cubicBezTo>
                    <a:pt x="557" y="2514"/>
                    <a:pt x="557" y="2514"/>
                    <a:pt x="548" y="2523"/>
                  </a:cubicBezTo>
                  <a:lnTo>
                    <a:pt x="279" y="2718"/>
                  </a:lnTo>
                  <a:cubicBezTo>
                    <a:pt x="251" y="2737"/>
                    <a:pt x="232" y="2765"/>
                    <a:pt x="223" y="2802"/>
                  </a:cubicBezTo>
                  <a:cubicBezTo>
                    <a:pt x="223" y="2839"/>
                    <a:pt x="232" y="2876"/>
                    <a:pt x="251" y="2904"/>
                  </a:cubicBezTo>
                  <a:lnTo>
                    <a:pt x="548" y="3312"/>
                  </a:lnTo>
                  <a:cubicBezTo>
                    <a:pt x="566" y="3349"/>
                    <a:pt x="603" y="3368"/>
                    <a:pt x="640" y="3368"/>
                  </a:cubicBezTo>
                  <a:cubicBezTo>
                    <a:pt x="648" y="3370"/>
                    <a:pt x="656" y="3371"/>
                    <a:pt x="665" y="3371"/>
                  </a:cubicBezTo>
                  <a:cubicBezTo>
                    <a:pt x="688" y="3371"/>
                    <a:pt x="713" y="3363"/>
                    <a:pt x="733" y="3349"/>
                  </a:cubicBezTo>
                  <a:lnTo>
                    <a:pt x="1002" y="3154"/>
                  </a:lnTo>
                  <a:cubicBezTo>
                    <a:pt x="1007" y="3150"/>
                    <a:pt x="1012" y="3147"/>
                    <a:pt x="1015" y="3147"/>
                  </a:cubicBezTo>
                  <a:cubicBezTo>
                    <a:pt x="1019" y="3147"/>
                    <a:pt x="1021" y="3150"/>
                    <a:pt x="1021" y="3154"/>
                  </a:cubicBezTo>
                  <a:cubicBezTo>
                    <a:pt x="1123" y="3238"/>
                    <a:pt x="1234" y="3303"/>
                    <a:pt x="1355" y="3358"/>
                  </a:cubicBezTo>
                  <a:cubicBezTo>
                    <a:pt x="1355" y="3358"/>
                    <a:pt x="1364" y="3368"/>
                    <a:pt x="1364" y="3377"/>
                  </a:cubicBezTo>
                  <a:lnTo>
                    <a:pt x="1308" y="3702"/>
                  </a:lnTo>
                  <a:cubicBezTo>
                    <a:pt x="1299" y="3776"/>
                    <a:pt x="1346" y="3841"/>
                    <a:pt x="1420" y="3850"/>
                  </a:cubicBezTo>
                  <a:lnTo>
                    <a:pt x="1921" y="3934"/>
                  </a:lnTo>
                  <a:lnTo>
                    <a:pt x="1949" y="3934"/>
                  </a:lnTo>
                  <a:cubicBezTo>
                    <a:pt x="1976" y="3934"/>
                    <a:pt x="2004" y="3924"/>
                    <a:pt x="2023" y="3906"/>
                  </a:cubicBezTo>
                  <a:cubicBezTo>
                    <a:pt x="2051" y="3887"/>
                    <a:pt x="2069" y="3859"/>
                    <a:pt x="2078" y="3822"/>
                  </a:cubicBezTo>
                  <a:lnTo>
                    <a:pt x="2125" y="3498"/>
                  </a:lnTo>
                  <a:cubicBezTo>
                    <a:pt x="2134" y="3488"/>
                    <a:pt x="2134" y="3479"/>
                    <a:pt x="2143" y="3479"/>
                  </a:cubicBezTo>
                  <a:cubicBezTo>
                    <a:pt x="2273" y="3470"/>
                    <a:pt x="2394" y="3442"/>
                    <a:pt x="2514" y="3395"/>
                  </a:cubicBezTo>
                  <a:cubicBezTo>
                    <a:pt x="2517" y="3392"/>
                    <a:pt x="2521" y="3391"/>
                    <a:pt x="2523" y="3391"/>
                  </a:cubicBezTo>
                  <a:cubicBezTo>
                    <a:pt x="2529" y="3391"/>
                    <a:pt x="2533" y="3395"/>
                    <a:pt x="2533" y="3395"/>
                  </a:cubicBezTo>
                  <a:lnTo>
                    <a:pt x="2728" y="3664"/>
                  </a:lnTo>
                  <a:cubicBezTo>
                    <a:pt x="2755" y="3702"/>
                    <a:pt x="2794" y="3721"/>
                    <a:pt x="2834" y="3721"/>
                  </a:cubicBezTo>
                  <a:cubicBezTo>
                    <a:pt x="2862" y="3721"/>
                    <a:pt x="2890" y="3712"/>
                    <a:pt x="2913" y="3692"/>
                  </a:cubicBezTo>
                  <a:lnTo>
                    <a:pt x="3331" y="3395"/>
                  </a:lnTo>
                  <a:cubicBezTo>
                    <a:pt x="3386" y="3358"/>
                    <a:pt x="3405" y="3266"/>
                    <a:pt x="3359" y="3210"/>
                  </a:cubicBezTo>
                  <a:lnTo>
                    <a:pt x="3164" y="2941"/>
                  </a:lnTo>
                  <a:cubicBezTo>
                    <a:pt x="3164" y="2941"/>
                    <a:pt x="3164" y="2932"/>
                    <a:pt x="3164" y="2922"/>
                  </a:cubicBezTo>
                  <a:cubicBezTo>
                    <a:pt x="3247" y="2820"/>
                    <a:pt x="3312" y="2709"/>
                    <a:pt x="3368" y="2598"/>
                  </a:cubicBezTo>
                  <a:cubicBezTo>
                    <a:pt x="3368" y="2588"/>
                    <a:pt x="3377" y="2588"/>
                    <a:pt x="3386" y="2588"/>
                  </a:cubicBezTo>
                  <a:lnTo>
                    <a:pt x="3711" y="2635"/>
                  </a:lnTo>
                  <a:cubicBezTo>
                    <a:pt x="3721" y="2637"/>
                    <a:pt x="3730" y="2638"/>
                    <a:pt x="3740" y="2638"/>
                  </a:cubicBezTo>
                  <a:cubicBezTo>
                    <a:pt x="3802" y="2638"/>
                    <a:pt x="3853" y="2588"/>
                    <a:pt x="3869" y="2523"/>
                  </a:cubicBezTo>
                  <a:lnTo>
                    <a:pt x="3943" y="2023"/>
                  </a:lnTo>
                  <a:cubicBezTo>
                    <a:pt x="3952" y="1948"/>
                    <a:pt x="3906" y="1883"/>
                    <a:pt x="3832" y="1874"/>
                  </a:cubicBezTo>
                  <a:lnTo>
                    <a:pt x="3507" y="1818"/>
                  </a:lnTo>
                  <a:cubicBezTo>
                    <a:pt x="3498" y="1818"/>
                    <a:pt x="3498" y="1809"/>
                    <a:pt x="3498" y="1800"/>
                  </a:cubicBezTo>
                  <a:cubicBezTo>
                    <a:pt x="3479" y="1679"/>
                    <a:pt x="3451" y="1549"/>
                    <a:pt x="3405" y="1429"/>
                  </a:cubicBezTo>
                  <a:cubicBezTo>
                    <a:pt x="3405" y="1420"/>
                    <a:pt x="3405" y="1410"/>
                    <a:pt x="3414" y="1410"/>
                  </a:cubicBezTo>
                  <a:lnTo>
                    <a:pt x="3674" y="1215"/>
                  </a:lnTo>
                  <a:cubicBezTo>
                    <a:pt x="3711" y="1197"/>
                    <a:pt x="3730" y="1169"/>
                    <a:pt x="3730" y="1132"/>
                  </a:cubicBezTo>
                  <a:cubicBezTo>
                    <a:pt x="3739" y="1095"/>
                    <a:pt x="3730" y="1058"/>
                    <a:pt x="3711" y="1030"/>
                  </a:cubicBezTo>
                  <a:lnTo>
                    <a:pt x="3405" y="622"/>
                  </a:lnTo>
                  <a:cubicBezTo>
                    <a:pt x="3382" y="582"/>
                    <a:pt x="3342" y="563"/>
                    <a:pt x="3299" y="563"/>
                  </a:cubicBezTo>
                  <a:cubicBezTo>
                    <a:pt x="3272" y="563"/>
                    <a:pt x="3244" y="570"/>
                    <a:pt x="3219" y="585"/>
                  </a:cubicBezTo>
                  <a:lnTo>
                    <a:pt x="2950" y="779"/>
                  </a:lnTo>
                  <a:cubicBezTo>
                    <a:pt x="2950" y="784"/>
                    <a:pt x="2948" y="786"/>
                    <a:pt x="2945" y="786"/>
                  </a:cubicBezTo>
                  <a:cubicBezTo>
                    <a:pt x="2941" y="786"/>
                    <a:pt x="2936" y="784"/>
                    <a:pt x="2932" y="779"/>
                  </a:cubicBezTo>
                  <a:cubicBezTo>
                    <a:pt x="2839" y="696"/>
                    <a:pt x="2728" y="631"/>
                    <a:pt x="2607" y="575"/>
                  </a:cubicBezTo>
                  <a:cubicBezTo>
                    <a:pt x="2598" y="575"/>
                    <a:pt x="2598" y="566"/>
                    <a:pt x="2598" y="557"/>
                  </a:cubicBezTo>
                  <a:lnTo>
                    <a:pt x="2654" y="232"/>
                  </a:lnTo>
                  <a:cubicBezTo>
                    <a:pt x="2654" y="195"/>
                    <a:pt x="2644" y="167"/>
                    <a:pt x="2626" y="139"/>
                  </a:cubicBezTo>
                  <a:cubicBezTo>
                    <a:pt x="2607" y="102"/>
                    <a:pt x="2570" y="84"/>
                    <a:pt x="2542" y="84"/>
                  </a:cubicBezTo>
                  <a:lnTo>
                    <a:pt x="2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849225" y="2701300"/>
              <a:ext cx="3025" cy="246550"/>
            </a:xfrm>
            <a:custGeom>
              <a:avLst/>
              <a:gdLst/>
              <a:ahLst/>
              <a:cxnLst/>
              <a:rect l="l" t="t" r="r" b="b"/>
              <a:pathLst>
                <a:path w="121" h="9862" extrusionOk="0">
                  <a:moveTo>
                    <a:pt x="56" y="0"/>
                  </a:moveTo>
                  <a:cubicBezTo>
                    <a:pt x="28" y="0"/>
                    <a:pt x="0" y="28"/>
                    <a:pt x="0" y="56"/>
                  </a:cubicBezTo>
                  <a:lnTo>
                    <a:pt x="0" y="520"/>
                  </a:lnTo>
                  <a:cubicBezTo>
                    <a:pt x="0" y="557"/>
                    <a:pt x="28" y="585"/>
                    <a:pt x="56" y="585"/>
                  </a:cubicBezTo>
                  <a:cubicBezTo>
                    <a:pt x="93" y="585"/>
                    <a:pt x="121" y="557"/>
                    <a:pt x="121" y="520"/>
                  </a:cubicBezTo>
                  <a:lnTo>
                    <a:pt x="121" y="56"/>
                  </a:lnTo>
                  <a:cubicBezTo>
                    <a:pt x="121" y="28"/>
                    <a:pt x="93" y="0"/>
                    <a:pt x="56" y="0"/>
                  </a:cubicBezTo>
                  <a:close/>
                  <a:moveTo>
                    <a:pt x="56" y="928"/>
                  </a:moveTo>
                  <a:cubicBezTo>
                    <a:pt x="28" y="928"/>
                    <a:pt x="0" y="956"/>
                    <a:pt x="0" y="984"/>
                  </a:cubicBezTo>
                  <a:lnTo>
                    <a:pt x="0" y="1447"/>
                  </a:lnTo>
                  <a:cubicBezTo>
                    <a:pt x="0" y="1484"/>
                    <a:pt x="28" y="1512"/>
                    <a:pt x="56" y="1512"/>
                  </a:cubicBezTo>
                  <a:cubicBezTo>
                    <a:pt x="93" y="1512"/>
                    <a:pt x="121" y="1484"/>
                    <a:pt x="121" y="1447"/>
                  </a:cubicBezTo>
                  <a:lnTo>
                    <a:pt x="121" y="984"/>
                  </a:lnTo>
                  <a:cubicBezTo>
                    <a:pt x="121" y="956"/>
                    <a:pt x="93" y="928"/>
                    <a:pt x="56" y="928"/>
                  </a:cubicBezTo>
                  <a:close/>
                  <a:moveTo>
                    <a:pt x="56" y="1856"/>
                  </a:moveTo>
                  <a:cubicBezTo>
                    <a:pt x="28" y="1856"/>
                    <a:pt x="0" y="1883"/>
                    <a:pt x="0" y="1911"/>
                  </a:cubicBezTo>
                  <a:lnTo>
                    <a:pt x="0" y="2375"/>
                  </a:lnTo>
                  <a:cubicBezTo>
                    <a:pt x="0" y="2412"/>
                    <a:pt x="28" y="2440"/>
                    <a:pt x="56" y="2440"/>
                  </a:cubicBezTo>
                  <a:cubicBezTo>
                    <a:pt x="93" y="2440"/>
                    <a:pt x="121" y="2412"/>
                    <a:pt x="121" y="2375"/>
                  </a:cubicBezTo>
                  <a:lnTo>
                    <a:pt x="121" y="1911"/>
                  </a:lnTo>
                  <a:cubicBezTo>
                    <a:pt x="121" y="1883"/>
                    <a:pt x="93" y="1856"/>
                    <a:pt x="56" y="1856"/>
                  </a:cubicBezTo>
                  <a:close/>
                  <a:moveTo>
                    <a:pt x="56" y="2783"/>
                  </a:moveTo>
                  <a:cubicBezTo>
                    <a:pt x="28" y="2783"/>
                    <a:pt x="0" y="2811"/>
                    <a:pt x="0" y="2839"/>
                  </a:cubicBezTo>
                  <a:lnTo>
                    <a:pt x="0" y="3303"/>
                  </a:lnTo>
                  <a:cubicBezTo>
                    <a:pt x="0" y="3340"/>
                    <a:pt x="28" y="3368"/>
                    <a:pt x="56" y="3368"/>
                  </a:cubicBezTo>
                  <a:cubicBezTo>
                    <a:pt x="93" y="3368"/>
                    <a:pt x="121" y="3340"/>
                    <a:pt x="121" y="3303"/>
                  </a:cubicBezTo>
                  <a:lnTo>
                    <a:pt x="121" y="2839"/>
                  </a:lnTo>
                  <a:cubicBezTo>
                    <a:pt x="121" y="2811"/>
                    <a:pt x="93" y="2783"/>
                    <a:pt x="56" y="2783"/>
                  </a:cubicBezTo>
                  <a:close/>
                  <a:moveTo>
                    <a:pt x="56" y="3711"/>
                  </a:moveTo>
                  <a:cubicBezTo>
                    <a:pt x="28" y="3711"/>
                    <a:pt x="0" y="3739"/>
                    <a:pt x="0" y="3767"/>
                  </a:cubicBezTo>
                  <a:lnTo>
                    <a:pt x="0" y="4230"/>
                  </a:lnTo>
                  <a:cubicBezTo>
                    <a:pt x="0" y="4267"/>
                    <a:pt x="28" y="4295"/>
                    <a:pt x="56" y="4295"/>
                  </a:cubicBezTo>
                  <a:cubicBezTo>
                    <a:pt x="93" y="4295"/>
                    <a:pt x="121" y="4267"/>
                    <a:pt x="121" y="4230"/>
                  </a:cubicBezTo>
                  <a:lnTo>
                    <a:pt x="121" y="3767"/>
                  </a:lnTo>
                  <a:cubicBezTo>
                    <a:pt x="121" y="3739"/>
                    <a:pt x="93" y="3711"/>
                    <a:pt x="56" y="3711"/>
                  </a:cubicBezTo>
                  <a:close/>
                  <a:moveTo>
                    <a:pt x="56" y="4639"/>
                  </a:moveTo>
                  <a:cubicBezTo>
                    <a:pt x="28" y="4639"/>
                    <a:pt x="0" y="4666"/>
                    <a:pt x="0" y="4694"/>
                  </a:cubicBezTo>
                  <a:lnTo>
                    <a:pt x="0" y="5158"/>
                  </a:lnTo>
                  <a:cubicBezTo>
                    <a:pt x="0" y="5195"/>
                    <a:pt x="28" y="5223"/>
                    <a:pt x="56" y="5223"/>
                  </a:cubicBezTo>
                  <a:cubicBezTo>
                    <a:pt x="93" y="5223"/>
                    <a:pt x="121" y="5195"/>
                    <a:pt x="121" y="5158"/>
                  </a:cubicBezTo>
                  <a:lnTo>
                    <a:pt x="121" y="4694"/>
                  </a:lnTo>
                  <a:cubicBezTo>
                    <a:pt x="121" y="4666"/>
                    <a:pt x="93" y="4639"/>
                    <a:pt x="56" y="4639"/>
                  </a:cubicBezTo>
                  <a:close/>
                  <a:moveTo>
                    <a:pt x="56" y="5566"/>
                  </a:moveTo>
                  <a:cubicBezTo>
                    <a:pt x="28" y="5566"/>
                    <a:pt x="0" y="5594"/>
                    <a:pt x="0" y="5622"/>
                  </a:cubicBezTo>
                  <a:lnTo>
                    <a:pt x="0" y="6086"/>
                  </a:lnTo>
                  <a:cubicBezTo>
                    <a:pt x="0" y="6123"/>
                    <a:pt x="28" y="6151"/>
                    <a:pt x="56" y="6151"/>
                  </a:cubicBezTo>
                  <a:cubicBezTo>
                    <a:pt x="93" y="6151"/>
                    <a:pt x="121" y="6123"/>
                    <a:pt x="121" y="6086"/>
                  </a:cubicBezTo>
                  <a:lnTo>
                    <a:pt x="121" y="5622"/>
                  </a:lnTo>
                  <a:cubicBezTo>
                    <a:pt x="121" y="5594"/>
                    <a:pt x="93" y="5566"/>
                    <a:pt x="56" y="5566"/>
                  </a:cubicBezTo>
                  <a:close/>
                  <a:moveTo>
                    <a:pt x="56" y="6494"/>
                  </a:moveTo>
                  <a:cubicBezTo>
                    <a:pt x="28" y="6494"/>
                    <a:pt x="0" y="6522"/>
                    <a:pt x="0" y="6549"/>
                  </a:cubicBezTo>
                  <a:lnTo>
                    <a:pt x="0" y="7013"/>
                  </a:lnTo>
                  <a:cubicBezTo>
                    <a:pt x="0" y="7050"/>
                    <a:pt x="28" y="7078"/>
                    <a:pt x="56" y="7078"/>
                  </a:cubicBezTo>
                  <a:cubicBezTo>
                    <a:pt x="93" y="7078"/>
                    <a:pt x="121" y="7050"/>
                    <a:pt x="121" y="7013"/>
                  </a:cubicBezTo>
                  <a:lnTo>
                    <a:pt x="121" y="6549"/>
                  </a:lnTo>
                  <a:cubicBezTo>
                    <a:pt x="121" y="6522"/>
                    <a:pt x="93" y="6494"/>
                    <a:pt x="56" y="6494"/>
                  </a:cubicBezTo>
                  <a:close/>
                  <a:moveTo>
                    <a:pt x="56" y="7421"/>
                  </a:moveTo>
                  <a:cubicBezTo>
                    <a:pt x="28" y="7421"/>
                    <a:pt x="0" y="7449"/>
                    <a:pt x="0" y="7477"/>
                  </a:cubicBezTo>
                  <a:lnTo>
                    <a:pt x="0" y="7941"/>
                  </a:lnTo>
                  <a:cubicBezTo>
                    <a:pt x="0" y="7978"/>
                    <a:pt x="28" y="8006"/>
                    <a:pt x="56" y="8006"/>
                  </a:cubicBezTo>
                  <a:cubicBezTo>
                    <a:pt x="93" y="8006"/>
                    <a:pt x="121" y="7978"/>
                    <a:pt x="121" y="7941"/>
                  </a:cubicBezTo>
                  <a:lnTo>
                    <a:pt x="121" y="7477"/>
                  </a:lnTo>
                  <a:cubicBezTo>
                    <a:pt x="121" y="7449"/>
                    <a:pt x="93" y="7421"/>
                    <a:pt x="56" y="7421"/>
                  </a:cubicBezTo>
                  <a:close/>
                  <a:moveTo>
                    <a:pt x="56" y="8349"/>
                  </a:moveTo>
                  <a:cubicBezTo>
                    <a:pt x="28" y="8349"/>
                    <a:pt x="0" y="8377"/>
                    <a:pt x="0" y="8405"/>
                  </a:cubicBezTo>
                  <a:lnTo>
                    <a:pt x="0" y="8869"/>
                  </a:lnTo>
                  <a:cubicBezTo>
                    <a:pt x="0" y="8906"/>
                    <a:pt x="28" y="8934"/>
                    <a:pt x="56" y="8934"/>
                  </a:cubicBezTo>
                  <a:cubicBezTo>
                    <a:pt x="93" y="8934"/>
                    <a:pt x="121" y="8906"/>
                    <a:pt x="121" y="8869"/>
                  </a:cubicBezTo>
                  <a:lnTo>
                    <a:pt x="121" y="8405"/>
                  </a:lnTo>
                  <a:cubicBezTo>
                    <a:pt x="121" y="8377"/>
                    <a:pt x="93" y="8349"/>
                    <a:pt x="56" y="8349"/>
                  </a:cubicBezTo>
                  <a:close/>
                  <a:moveTo>
                    <a:pt x="56" y="9277"/>
                  </a:moveTo>
                  <a:cubicBezTo>
                    <a:pt x="28" y="9277"/>
                    <a:pt x="0" y="9305"/>
                    <a:pt x="0" y="9332"/>
                  </a:cubicBezTo>
                  <a:lnTo>
                    <a:pt x="0" y="9796"/>
                  </a:lnTo>
                  <a:cubicBezTo>
                    <a:pt x="0" y="9833"/>
                    <a:pt x="28" y="9861"/>
                    <a:pt x="56" y="9861"/>
                  </a:cubicBezTo>
                  <a:cubicBezTo>
                    <a:pt x="93" y="9861"/>
                    <a:pt x="121" y="9833"/>
                    <a:pt x="121" y="9796"/>
                  </a:cubicBezTo>
                  <a:lnTo>
                    <a:pt x="121" y="9332"/>
                  </a:lnTo>
                  <a:cubicBezTo>
                    <a:pt x="121" y="9305"/>
                    <a:pt x="93" y="9277"/>
                    <a:pt x="56" y="92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888650" y="2354575"/>
              <a:ext cx="43150" cy="43400"/>
            </a:xfrm>
            <a:custGeom>
              <a:avLst/>
              <a:gdLst/>
              <a:ahLst/>
              <a:cxnLst/>
              <a:rect l="l" t="t" r="r" b="b"/>
              <a:pathLst>
                <a:path w="1726" h="1736" extrusionOk="0">
                  <a:moveTo>
                    <a:pt x="863" y="177"/>
                  </a:moveTo>
                  <a:lnTo>
                    <a:pt x="1095" y="613"/>
                  </a:lnTo>
                  <a:cubicBezTo>
                    <a:pt x="1104" y="622"/>
                    <a:pt x="1113" y="631"/>
                    <a:pt x="1123" y="631"/>
                  </a:cubicBezTo>
                  <a:lnTo>
                    <a:pt x="1549" y="873"/>
                  </a:lnTo>
                  <a:lnTo>
                    <a:pt x="1113" y="1105"/>
                  </a:lnTo>
                  <a:cubicBezTo>
                    <a:pt x="1104" y="1105"/>
                    <a:pt x="1104" y="1114"/>
                    <a:pt x="1095" y="1123"/>
                  </a:cubicBezTo>
                  <a:lnTo>
                    <a:pt x="863" y="1550"/>
                  </a:lnTo>
                  <a:lnTo>
                    <a:pt x="631" y="1123"/>
                  </a:lnTo>
                  <a:cubicBezTo>
                    <a:pt x="622" y="1114"/>
                    <a:pt x="612" y="1105"/>
                    <a:pt x="603" y="1105"/>
                  </a:cubicBezTo>
                  <a:lnTo>
                    <a:pt x="176" y="863"/>
                  </a:lnTo>
                  <a:lnTo>
                    <a:pt x="603" y="631"/>
                  </a:lnTo>
                  <a:cubicBezTo>
                    <a:pt x="612" y="622"/>
                    <a:pt x="622" y="622"/>
                    <a:pt x="631" y="613"/>
                  </a:cubicBezTo>
                  <a:lnTo>
                    <a:pt x="863" y="177"/>
                  </a:lnTo>
                  <a:close/>
                  <a:moveTo>
                    <a:pt x="863" y="1"/>
                  </a:moveTo>
                  <a:cubicBezTo>
                    <a:pt x="844" y="1"/>
                    <a:pt x="826" y="10"/>
                    <a:pt x="816" y="28"/>
                  </a:cubicBezTo>
                  <a:lnTo>
                    <a:pt x="538" y="539"/>
                  </a:lnTo>
                  <a:lnTo>
                    <a:pt x="28" y="817"/>
                  </a:lnTo>
                  <a:cubicBezTo>
                    <a:pt x="9" y="826"/>
                    <a:pt x="0" y="845"/>
                    <a:pt x="0" y="863"/>
                  </a:cubicBezTo>
                  <a:cubicBezTo>
                    <a:pt x="0" y="882"/>
                    <a:pt x="9" y="910"/>
                    <a:pt x="28" y="919"/>
                  </a:cubicBezTo>
                  <a:lnTo>
                    <a:pt x="529" y="1197"/>
                  </a:lnTo>
                  <a:lnTo>
                    <a:pt x="807" y="1698"/>
                  </a:lnTo>
                  <a:cubicBezTo>
                    <a:pt x="816" y="1717"/>
                    <a:pt x="835" y="1735"/>
                    <a:pt x="863" y="1735"/>
                  </a:cubicBezTo>
                  <a:cubicBezTo>
                    <a:pt x="881" y="1735"/>
                    <a:pt x="900" y="1717"/>
                    <a:pt x="909" y="1698"/>
                  </a:cubicBezTo>
                  <a:lnTo>
                    <a:pt x="1188" y="1197"/>
                  </a:lnTo>
                  <a:lnTo>
                    <a:pt x="1698" y="919"/>
                  </a:lnTo>
                  <a:cubicBezTo>
                    <a:pt x="1716" y="910"/>
                    <a:pt x="1726" y="891"/>
                    <a:pt x="1726" y="873"/>
                  </a:cubicBezTo>
                  <a:cubicBezTo>
                    <a:pt x="1726" y="845"/>
                    <a:pt x="1716" y="826"/>
                    <a:pt x="1698" y="817"/>
                  </a:cubicBezTo>
                  <a:lnTo>
                    <a:pt x="1188" y="539"/>
                  </a:lnTo>
                  <a:lnTo>
                    <a:pt x="919" y="28"/>
                  </a:lnTo>
                  <a:cubicBezTo>
                    <a:pt x="909" y="10"/>
                    <a:pt x="881"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3"/>
            <p:cNvSpPr/>
            <p:nvPr/>
          </p:nvSpPr>
          <p:spPr>
            <a:xfrm>
              <a:off x="1122175" y="3270875"/>
              <a:ext cx="44800" cy="44550"/>
            </a:xfrm>
            <a:custGeom>
              <a:avLst/>
              <a:gdLst/>
              <a:ahLst/>
              <a:cxnLst/>
              <a:rect l="l" t="t" r="r" b="b"/>
              <a:pathLst>
                <a:path w="1792" h="1782" extrusionOk="0">
                  <a:moveTo>
                    <a:pt x="901" y="177"/>
                  </a:moveTo>
                  <a:lnTo>
                    <a:pt x="1142" y="622"/>
                  </a:lnTo>
                  <a:cubicBezTo>
                    <a:pt x="1151" y="631"/>
                    <a:pt x="1160" y="641"/>
                    <a:pt x="1170" y="650"/>
                  </a:cubicBezTo>
                  <a:lnTo>
                    <a:pt x="1615" y="891"/>
                  </a:lnTo>
                  <a:lnTo>
                    <a:pt x="1170" y="1142"/>
                  </a:lnTo>
                  <a:cubicBezTo>
                    <a:pt x="1160" y="1142"/>
                    <a:pt x="1151" y="1151"/>
                    <a:pt x="1142" y="1160"/>
                  </a:cubicBezTo>
                  <a:lnTo>
                    <a:pt x="901" y="1605"/>
                  </a:lnTo>
                  <a:lnTo>
                    <a:pt x="650" y="1160"/>
                  </a:lnTo>
                  <a:cubicBezTo>
                    <a:pt x="650" y="1151"/>
                    <a:pt x="641" y="1142"/>
                    <a:pt x="632" y="1132"/>
                  </a:cubicBezTo>
                  <a:lnTo>
                    <a:pt x="186" y="891"/>
                  </a:lnTo>
                  <a:lnTo>
                    <a:pt x="632" y="650"/>
                  </a:lnTo>
                  <a:cubicBezTo>
                    <a:pt x="641" y="641"/>
                    <a:pt x="650" y="631"/>
                    <a:pt x="650" y="622"/>
                  </a:cubicBezTo>
                  <a:lnTo>
                    <a:pt x="901" y="177"/>
                  </a:lnTo>
                  <a:close/>
                  <a:moveTo>
                    <a:pt x="901" y="1"/>
                  </a:moveTo>
                  <a:cubicBezTo>
                    <a:pt x="882" y="1"/>
                    <a:pt x="854" y="10"/>
                    <a:pt x="845" y="28"/>
                  </a:cubicBezTo>
                  <a:lnTo>
                    <a:pt x="557" y="557"/>
                  </a:lnTo>
                  <a:lnTo>
                    <a:pt x="38" y="836"/>
                  </a:lnTo>
                  <a:cubicBezTo>
                    <a:pt x="19" y="845"/>
                    <a:pt x="1" y="873"/>
                    <a:pt x="1" y="891"/>
                  </a:cubicBezTo>
                  <a:cubicBezTo>
                    <a:pt x="1" y="910"/>
                    <a:pt x="19" y="928"/>
                    <a:pt x="38" y="938"/>
                  </a:cubicBezTo>
                  <a:lnTo>
                    <a:pt x="557" y="1225"/>
                  </a:lnTo>
                  <a:lnTo>
                    <a:pt x="845" y="1754"/>
                  </a:lnTo>
                  <a:cubicBezTo>
                    <a:pt x="854" y="1772"/>
                    <a:pt x="873" y="1782"/>
                    <a:pt x="891" y="1782"/>
                  </a:cubicBezTo>
                  <a:cubicBezTo>
                    <a:pt x="919" y="1782"/>
                    <a:pt x="938" y="1772"/>
                    <a:pt x="947" y="1754"/>
                  </a:cubicBezTo>
                  <a:lnTo>
                    <a:pt x="1235" y="1234"/>
                  </a:lnTo>
                  <a:lnTo>
                    <a:pt x="1763" y="947"/>
                  </a:lnTo>
                  <a:cubicBezTo>
                    <a:pt x="1773" y="938"/>
                    <a:pt x="1791" y="919"/>
                    <a:pt x="1791" y="891"/>
                  </a:cubicBezTo>
                  <a:cubicBezTo>
                    <a:pt x="1791" y="873"/>
                    <a:pt x="1782" y="854"/>
                    <a:pt x="1763" y="845"/>
                  </a:cubicBezTo>
                  <a:lnTo>
                    <a:pt x="1235" y="557"/>
                  </a:lnTo>
                  <a:lnTo>
                    <a:pt x="947" y="28"/>
                  </a:lnTo>
                  <a:cubicBezTo>
                    <a:pt x="938" y="10"/>
                    <a:pt x="919" y="1"/>
                    <a:pt x="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3"/>
            <p:cNvSpPr/>
            <p:nvPr/>
          </p:nvSpPr>
          <p:spPr>
            <a:xfrm>
              <a:off x="1306550" y="2306100"/>
              <a:ext cx="2825" cy="16500"/>
            </a:xfrm>
            <a:custGeom>
              <a:avLst/>
              <a:gdLst/>
              <a:ahLst/>
              <a:cxnLst/>
              <a:rect l="l" t="t" r="r" b="b"/>
              <a:pathLst>
                <a:path w="113" h="660" extrusionOk="0">
                  <a:moveTo>
                    <a:pt x="56" y="1"/>
                  </a:moveTo>
                  <a:cubicBezTo>
                    <a:pt x="29" y="1"/>
                    <a:pt x="1" y="29"/>
                    <a:pt x="1" y="56"/>
                  </a:cubicBezTo>
                  <a:lnTo>
                    <a:pt x="1" y="604"/>
                  </a:lnTo>
                  <a:cubicBezTo>
                    <a:pt x="1" y="632"/>
                    <a:pt x="29" y="659"/>
                    <a:pt x="56" y="659"/>
                  </a:cubicBezTo>
                  <a:cubicBezTo>
                    <a:pt x="93" y="659"/>
                    <a:pt x="112" y="632"/>
                    <a:pt x="112" y="604"/>
                  </a:cubicBezTo>
                  <a:lnTo>
                    <a:pt x="112" y="56"/>
                  </a:lnTo>
                  <a:cubicBezTo>
                    <a:pt x="112" y="29"/>
                    <a:pt x="93"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3"/>
            <p:cNvSpPr/>
            <p:nvPr/>
          </p:nvSpPr>
          <p:spPr>
            <a:xfrm>
              <a:off x="1306550" y="2340900"/>
              <a:ext cx="2825" cy="16475"/>
            </a:xfrm>
            <a:custGeom>
              <a:avLst/>
              <a:gdLst/>
              <a:ahLst/>
              <a:cxnLst/>
              <a:rect l="l" t="t" r="r" b="b"/>
              <a:pathLst>
                <a:path w="113" h="659" extrusionOk="0">
                  <a:moveTo>
                    <a:pt x="56" y="0"/>
                  </a:moveTo>
                  <a:cubicBezTo>
                    <a:pt x="29" y="0"/>
                    <a:pt x="1" y="28"/>
                    <a:pt x="1" y="56"/>
                  </a:cubicBezTo>
                  <a:lnTo>
                    <a:pt x="1" y="603"/>
                  </a:lnTo>
                  <a:cubicBezTo>
                    <a:pt x="1" y="631"/>
                    <a:pt x="29" y="659"/>
                    <a:pt x="56" y="659"/>
                  </a:cubicBezTo>
                  <a:cubicBezTo>
                    <a:pt x="93" y="659"/>
                    <a:pt x="112" y="631"/>
                    <a:pt x="112" y="603"/>
                  </a:cubicBezTo>
                  <a:lnTo>
                    <a:pt x="112" y="56"/>
                  </a:lnTo>
                  <a:cubicBezTo>
                    <a:pt x="112" y="28"/>
                    <a:pt x="93"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3"/>
            <p:cNvSpPr/>
            <p:nvPr/>
          </p:nvSpPr>
          <p:spPr>
            <a:xfrm>
              <a:off x="1317225" y="2330225"/>
              <a:ext cx="16500" cy="3050"/>
            </a:xfrm>
            <a:custGeom>
              <a:avLst/>
              <a:gdLst/>
              <a:ahLst/>
              <a:cxnLst/>
              <a:rect l="l" t="t" r="r" b="b"/>
              <a:pathLst>
                <a:path w="660" h="122" extrusionOk="0">
                  <a:moveTo>
                    <a:pt x="56" y="1"/>
                  </a:moveTo>
                  <a:cubicBezTo>
                    <a:pt x="19" y="1"/>
                    <a:pt x="0" y="28"/>
                    <a:pt x="0" y="65"/>
                  </a:cubicBezTo>
                  <a:cubicBezTo>
                    <a:pt x="0" y="93"/>
                    <a:pt x="19" y="121"/>
                    <a:pt x="56" y="121"/>
                  </a:cubicBezTo>
                  <a:lnTo>
                    <a:pt x="594" y="121"/>
                  </a:lnTo>
                  <a:cubicBezTo>
                    <a:pt x="631" y="121"/>
                    <a:pt x="659" y="93"/>
                    <a:pt x="659" y="65"/>
                  </a:cubicBezTo>
                  <a:cubicBezTo>
                    <a:pt x="659" y="28"/>
                    <a:pt x="631" y="1"/>
                    <a:pt x="5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3"/>
            <p:cNvSpPr/>
            <p:nvPr/>
          </p:nvSpPr>
          <p:spPr>
            <a:xfrm>
              <a:off x="1282425" y="2330225"/>
              <a:ext cx="16500" cy="3050"/>
            </a:xfrm>
            <a:custGeom>
              <a:avLst/>
              <a:gdLst/>
              <a:ahLst/>
              <a:cxnLst/>
              <a:rect l="l" t="t" r="r" b="b"/>
              <a:pathLst>
                <a:path w="660" h="122" extrusionOk="0">
                  <a:moveTo>
                    <a:pt x="57" y="1"/>
                  </a:moveTo>
                  <a:cubicBezTo>
                    <a:pt x="20" y="1"/>
                    <a:pt x="1" y="28"/>
                    <a:pt x="1" y="65"/>
                  </a:cubicBezTo>
                  <a:cubicBezTo>
                    <a:pt x="1" y="93"/>
                    <a:pt x="20" y="121"/>
                    <a:pt x="57" y="121"/>
                  </a:cubicBezTo>
                  <a:lnTo>
                    <a:pt x="595" y="121"/>
                  </a:lnTo>
                  <a:cubicBezTo>
                    <a:pt x="632" y="121"/>
                    <a:pt x="660" y="93"/>
                    <a:pt x="660" y="65"/>
                  </a:cubicBezTo>
                  <a:cubicBezTo>
                    <a:pt x="660" y="28"/>
                    <a:pt x="632"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3"/>
            <p:cNvSpPr/>
            <p:nvPr/>
          </p:nvSpPr>
          <p:spPr>
            <a:xfrm>
              <a:off x="1290775" y="2339275"/>
              <a:ext cx="9775" cy="9525"/>
            </a:xfrm>
            <a:custGeom>
              <a:avLst/>
              <a:gdLst/>
              <a:ahLst/>
              <a:cxnLst/>
              <a:rect l="l" t="t" r="r" b="b"/>
              <a:pathLst>
                <a:path w="391" h="381" extrusionOk="0">
                  <a:moveTo>
                    <a:pt x="1" y="381"/>
                  </a:moveTo>
                  <a:lnTo>
                    <a:pt x="39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3"/>
            <p:cNvSpPr/>
            <p:nvPr/>
          </p:nvSpPr>
          <p:spPr>
            <a:xfrm>
              <a:off x="1289400" y="2337775"/>
              <a:ext cx="12775" cy="12425"/>
            </a:xfrm>
            <a:custGeom>
              <a:avLst/>
              <a:gdLst/>
              <a:ahLst/>
              <a:cxnLst/>
              <a:rect l="l" t="t" r="r" b="b"/>
              <a:pathLst>
                <a:path w="511" h="497" extrusionOk="0">
                  <a:moveTo>
                    <a:pt x="444" y="0"/>
                  </a:moveTo>
                  <a:cubicBezTo>
                    <a:pt x="429" y="0"/>
                    <a:pt x="413" y="5"/>
                    <a:pt x="399" y="14"/>
                  </a:cubicBezTo>
                  <a:lnTo>
                    <a:pt x="19" y="404"/>
                  </a:lnTo>
                  <a:cubicBezTo>
                    <a:pt x="0" y="422"/>
                    <a:pt x="0" y="459"/>
                    <a:pt x="19" y="487"/>
                  </a:cubicBezTo>
                  <a:cubicBezTo>
                    <a:pt x="28" y="496"/>
                    <a:pt x="47" y="496"/>
                    <a:pt x="56" y="496"/>
                  </a:cubicBezTo>
                  <a:cubicBezTo>
                    <a:pt x="74" y="496"/>
                    <a:pt x="93" y="496"/>
                    <a:pt x="102" y="487"/>
                  </a:cubicBezTo>
                  <a:lnTo>
                    <a:pt x="483" y="97"/>
                  </a:lnTo>
                  <a:cubicBezTo>
                    <a:pt x="510" y="79"/>
                    <a:pt x="510" y="42"/>
                    <a:pt x="483" y="14"/>
                  </a:cubicBezTo>
                  <a:cubicBezTo>
                    <a:pt x="473" y="5"/>
                    <a:pt x="459"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3"/>
            <p:cNvSpPr/>
            <p:nvPr/>
          </p:nvSpPr>
          <p:spPr>
            <a:xfrm>
              <a:off x="1315375" y="2314700"/>
              <a:ext cx="9750" cy="9525"/>
            </a:xfrm>
            <a:custGeom>
              <a:avLst/>
              <a:gdLst/>
              <a:ahLst/>
              <a:cxnLst/>
              <a:rect l="l" t="t" r="r" b="b"/>
              <a:pathLst>
                <a:path w="390" h="381" extrusionOk="0">
                  <a:moveTo>
                    <a:pt x="0" y="380"/>
                  </a:moveTo>
                  <a:lnTo>
                    <a:pt x="3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3"/>
            <p:cNvSpPr/>
            <p:nvPr/>
          </p:nvSpPr>
          <p:spPr>
            <a:xfrm>
              <a:off x="1313975" y="2313175"/>
              <a:ext cx="12775" cy="12450"/>
            </a:xfrm>
            <a:custGeom>
              <a:avLst/>
              <a:gdLst/>
              <a:ahLst/>
              <a:cxnLst/>
              <a:rect l="l" t="t" r="r" b="b"/>
              <a:pathLst>
                <a:path w="511" h="498" extrusionOk="0">
                  <a:moveTo>
                    <a:pt x="445" y="1"/>
                  </a:moveTo>
                  <a:cubicBezTo>
                    <a:pt x="430" y="1"/>
                    <a:pt x="413" y="5"/>
                    <a:pt x="399" y="15"/>
                  </a:cubicBezTo>
                  <a:lnTo>
                    <a:pt x="19" y="404"/>
                  </a:lnTo>
                  <a:cubicBezTo>
                    <a:pt x="1" y="423"/>
                    <a:pt x="1" y="460"/>
                    <a:pt x="19" y="478"/>
                  </a:cubicBezTo>
                  <a:cubicBezTo>
                    <a:pt x="28" y="497"/>
                    <a:pt x="47" y="497"/>
                    <a:pt x="56" y="497"/>
                  </a:cubicBezTo>
                  <a:cubicBezTo>
                    <a:pt x="75" y="497"/>
                    <a:pt x="93" y="497"/>
                    <a:pt x="103" y="478"/>
                  </a:cubicBezTo>
                  <a:lnTo>
                    <a:pt x="483" y="98"/>
                  </a:lnTo>
                  <a:cubicBezTo>
                    <a:pt x="511" y="80"/>
                    <a:pt x="511" y="42"/>
                    <a:pt x="483" y="15"/>
                  </a:cubicBezTo>
                  <a:cubicBezTo>
                    <a:pt x="474" y="5"/>
                    <a:pt x="460"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3"/>
            <p:cNvSpPr/>
            <p:nvPr/>
          </p:nvSpPr>
          <p:spPr>
            <a:xfrm>
              <a:off x="1290775" y="2314700"/>
              <a:ext cx="9775" cy="9525"/>
            </a:xfrm>
            <a:custGeom>
              <a:avLst/>
              <a:gdLst/>
              <a:ahLst/>
              <a:cxnLst/>
              <a:rect l="l" t="t" r="r" b="b"/>
              <a:pathLst>
                <a:path w="391" h="381" extrusionOk="0">
                  <a:moveTo>
                    <a:pt x="1" y="0"/>
                  </a:moveTo>
                  <a:lnTo>
                    <a:pt x="391" y="3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3"/>
            <p:cNvSpPr/>
            <p:nvPr/>
          </p:nvSpPr>
          <p:spPr>
            <a:xfrm>
              <a:off x="1289400" y="2313175"/>
              <a:ext cx="12775" cy="12450"/>
            </a:xfrm>
            <a:custGeom>
              <a:avLst/>
              <a:gdLst/>
              <a:ahLst/>
              <a:cxnLst/>
              <a:rect l="l" t="t" r="r" b="b"/>
              <a:pathLst>
                <a:path w="511" h="498" extrusionOk="0">
                  <a:moveTo>
                    <a:pt x="57" y="1"/>
                  </a:moveTo>
                  <a:cubicBezTo>
                    <a:pt x="42" y="1"/>
                    <a:pt x="28" y="5"/>
                    <a:pt x="19" y="15"/>
                  </a:cubicBezTo>
                  <a:cubicBezTo>
                    <a:pt x="0" y="42"/>
                    <a:pt x="0" y="80"/>
                    <a:pt x="19" y="98"/>
                  </a:cubicBezTo>
                  <a:lnTo>
                    <a:pt x="399" y="478"/>
                  </a:lnTo>
                  <a:cubicBezTo>
                    <a:pt x="408" y="497"/>
                    <a:pt x="427" y="497"/>
                    <a:pt x="446" y="497"/>
                  </a:cubicBezTo>
                  <a:cubicBezTo>
                    <a:pt x="455" y="497"/>
                    <a:pt x="473" y="497"/>
                    <a:pt x="483" y="478"/>
                  </a:cubicBezTo>
                  <a:cubicBezTo>
                    <a:pt x="510" y="460"/>
                    <a:pt x="510" y="423"/>
                    <a:pt x="483" y="404"/>
                  </a:cubicBezTo>
                  <a:lnTo>
                    <a:pt x="102" y="15"/>
                  </a:lnTo>
                  <a:cubicBezTo>
                    <a:pt x="88" y="5"/>
                    <a:pt x="72"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3"/>
            <p:cNvSpPr/>
            <p:nvPr/>
          </p:nvSpPr>
          <p:spPr>
            <a:xfrm>
              <a:off x="1315375" y="2339275"/>
              <a:ext cx="9750" cy="9525"/>
            </a:xfrm>
            <a:custGeom>
              <a:avLst/>
              <a:gdLst/>
              <a:ahLst/>
              <a:cxnLst/>
              <a:rect l="l" t="t" r="r" b="b"/>
              <a:pathLst>
                <a:path w="390" h="381" extrusionOk="0">
                  <a:moveTo>
                    <a:pt x="0" y="0"/>
                  </a:moveTo>
                  <a:lnTo>
                    <a:pt x="390" y="38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3"/>
            <p:cNvSpPr/>
            <p:nvPr/>
          </p:nvSpPr>
          <p:spPr>
            <a:xfrm>
              <a:off x="1313975" y="2337775"/>
              <a:ext cx="12775" cy="12425"/>
            </a:xfrm>
            <a:custGeom>
              <a:avLst/>
              <a:gdLst/>
              <a:ahLst/>
              <a:cxnLst/>
              <a:rect l="l" t="t" r="r" b="b"/>
              <a:pathLst>
                <a:path w="511" h="497" extrusionOk="0">
                  <a:moveTo>
                    <a:pt x="61" y="0"/>
                  </a:moveTo>
                  <a:cubicBezTo>
                    <a:pt x="47" y="0"/>
                    <a:pt x="33" y="5"/>
                    <a:pt x="19" y="14"/>
                  </a:cubicBezTo>
                  <a:cubicBezTo>
                    <a:pt x="1" y="42"/>
                    <a:pt x="1" y="79"/>
                    <a:pt x="19" y="97"/>
                  </a:cubicBezTo>
                  <a:lnTo>
                    <a:pt x="399" y="487"/>
                  </a:lnTo>
                  <a:cubicBezTo>
                    <a:pt x="418" y="496"/>
                    <a:pt x="427" y="496"/>
                    <a:pt x="446" y="496"/>
                  </a:cubicBezTo>
                  <a:cubicBezTo>
                    <a:pt x="455" y="496"/>
                    <a:pt x="474" y="496"/>
                    <a:pt x="483" y="487"/>
                  </a:cubicBezTo>
                  <a:cubicBezTo>
                    <a:pt x="511" y="459"/>
                    <a:pt x="511" y="422"/>
                    <a:pt x="483" y="404"/>
                  </a:cubicBezTo>
                  <a:lnTo>
                    <a:pt x="103" y="14"/>
                  </a:lnTo>
                  <a:cubicBezTo>
                    <a:pt x="89" y="5"/>
                    <a:pt x="75"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3"/>
            <p:cNvSpPr/>
            <p:nvPr/>
          </p:nvSpPr>
          <p:spPr>
            <a:xfrm>
              <a:off x="791475" y="2851575"/>
              <a:ext cx="19500" cy="19500"/>
            </a:xfrm>
            <a:custGeom>
              <a:avLst/>
              <a:gdLst/>
              <a:ahLst/>
              <a:cxnLst/>
              <a:rect l="l" t="t" r="r" b="b"/>
              <a:pathLst>
                <a:path w="780" h="780" extrusionOk="0">
                  <a:moveTo>
                    <a:pt x="390" y="112"/>
                  </a:moveTo>
                  <a:cubicBezTo>
                    <a:pt x="538" y="112"/>
                    <a:pt x="659" y="242"/>
                    <a:pt x="659" y="390"/>
                  </a:cubicBezTo>
                  <a:cubicBezTo>
                    <a:pt x="659" y="538"/>
                    <a:pt x="538" y="659"/>
                    <a:pt x="390" y="659"/>
                  </a:cubicBezTo>
                  <a:cubicBezTo>
                    <a:pt x="241" y="659"/>
                    <a:pt x="112" y="538"/>
                    <a:pt x="112" y="390"/>
                  </a:cubicBezTo>
                  <a:cubicBezTo>
                    <a:pt x="112" y="242"/>
                    <a:pt x="241" y="112"/>
                    <a:pt x="390" y="112"/>
                  </a:cubicBezTo>
                  <a:close/>
                  <a:moveTo>
                    <a:pt x="390" y="0"/>
                  </a:moveTo>
                  <a:cubicBezTo>
                    <a:pt x="176" y="0"/>
                    <a:pt x="0" y="177"/>
                    <a:pt x="0" y="390"/>
                  </a:cubicBezTo>
                  <a:cubicBezTo>
                    <a:pt x="0" y="603"/>
                    <a:pt x="176" y="780"/>
                    <a:pt x="390" y="780"/>
                  </a:cubicBezTo>
                  <a:cubicBezTo>
                    <a:pt x="603" y="780"/>
                    <a:pt x="779" y="603"/>
                    <a:pt x="779" y="390"/>
                  </a:cubicBezTo>
                  <a:cubicBezTo>
                    <a:pt x="779" y="177"/>
                    <a:pt x="603"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3"/>
            <p:cNvSpPr/>
            <p:nvPr/>
          </p:nvSpPr>
          <p:spPr>
            <a:xfrm>
              <a:off x="745550" y="2652125"/>
              <a:ext cx="12550" cy="12775"/>
            </a:xfrm>
            <a:custGeom>
              <a:avLst/>
              <a:gdLst/>
              <a:ahLst/>
              <a:cxnLst/>
              <a:rect l="l" t="t" r="r" b="b"/>
              <a:pathLst>
                <a:path w="502" h="511" extrusionOk="0">
                  <a:moveTo>
                    <a:pt x="251" y="121"/>
                  </a:moveTo>
                  <a:cubicBezTo>
                    <a:pt x="325" y="121"/>
                    <a:pt x="390" y="177"/>
                    <a:pt x="390" y="260"/>
                  </a:cubicBezTo>
                  <a:cubicBezTo>
                    <a:pt x="390" y="334"/>
                    <a:pt x="325" y="390"/>
                    <a:pt x="251" y="390"/>
                  </a:cubicBezTo>
                  <a:cubicBezTo>
                    <a:pt x="177" y="390"/>
                    <a:pt x="121" y="334"/>
                    <a:pt x="121" y="260"/>
                  </a:cubicBezTo>
                  <a:cubicBezTo>
                    <a:pt x="121" y="177"/>
                    <a:pt x="177" y="121"/>
                    <a:pt x="251" y="121"/>
                  </a:cubicBezTo>
                  <a:close/>
                  <a:moveTo>
                    <a:pt x="251" y="1"/>
                  </a:moveTo>
                  <a:cubicBezTo>
                    <a:pt x="112" y="1"/>
                    <a:pt x="0" y="112"/>
                    <a:pt x="0" y="251"/>
                  </a:cubicBezTo>
                  <a:cubicBezTo>
                    <a:pt x="0" y="390"/>
                    <a:pt x="112" y="511"/>
                    <a:pt x="251" y="511"/>
                  </a:cubicBezTo>
                  <a:cubicBezTo>
                    <a:pt x="390" y="511"/>
                    <a:pt x="501" y="399"/>
                    <a:pt x="501" y="251"/>
                  </a:cubicBezTo>
                  <a:cubicBezTo>
                    <a:pt x="501" y="112"/>
                    <a:pt x="390" y="1"/>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3"/>
            <p:cNvSpPr/>
            <p:nvPr/>
          </p:nvSpPr>
          <p:spPr>
            <a:xfrm>
              <a:off x="1494175" y="2299150"/>
              <a:ext cx="12550" cy="12550"/>
            </a:xfrm>
            <a:custGeom>
              <a:avLst/>
              <a:gdLst/>
              <a:ahLst/>
              <a:cxnLst/>
              <a:rect l="l" t="t" r="r" b="b"/>
              <a:pathLst>
                <a:path w="502" h="502" extrusionOk="0">
                  <a:moveTo>
                    <a:pt x="251" y="121"/>
                  </a:moveTo>
                  <a:cubicBezTo>
                    <a:pt x="325" y="121"/>
                    <a:pt x="381" y="177"/>
                    <a:pt x="381" y="251"/>
                  </a:cubicBezTo>
                  <a:cubicBezTo>
                    <a:pt x="381" y="325"/>
                    <a:pt x="325" y="390"/>
                    <a:pt x="251" y="390"/>
                  </a:cubicBezTo>
                  <a:cubicBezTo>
                    <a:pt x="177" y="390"/>
                    <a:pt x="112" y="325"/>
                    <a:pt x="112" y="251"/>
                  </a:cubicBezTo>
                  <a:cubicBezTo>
                    <a:pt x="112" y="177"/>
                    <a:pt x="177" y="121"/>
                    <a:pt x="251" y="121"/>
                  </a:cubicBezTo>
                  <a:close/>
                  <a:moveTo>
                    <a:pt x="251" y="0"/>
                  </a:moveTo>
                  <a:cubicBezTo>
                    <a:pt x="112" y="0"/>
                    <a:pt x="1" y="112"/>
                    <a:pt x="1" y="251"/>
                  </a:cubicBezTo>
                  <a:cubicBezTo>
                    <a:pt x="1" y="390"/>
                    <a:pt x="112" y="501"/>
                    <a:pt x="251" y="501"/>
                  </a:cubicBezTo>
                  <a:cubicBezTo>
                    <a:pt x="390" y="501"/>
                    <a:pt x="502" y="390"/>
                    <a:pt x="502" y="251"/>
                  </a:cubicBezTo>
                  <a:cubicBezTo>
                    <a:pt x="502" y="112"/>
                    <a:pt x="390" y="0"/>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3"/>
            <p:cNvSpPr/>
            <p:nvPr/>
          </p:nvSpPr>
          <p:spPr>
            <a:xfrm>
              <a:off x="1219575" y="3181350"/>
              <a:ext cx="197175" cy="123175"/>
            </a:xfrm>
            <a:custGeom>
              <a:avLst/>
              <a:gdLst/>
              <a:ahLst/>
              <a:cxnLst/>
              <a:rect l="l" t="t" r="r" b="b"/>
              <a:pathLst>
                <a:path w="7887" h="4927" extrusionOk="0">
                  <a:moveTo>
                    <a:pt x="1328" y="1"/>
                  </a:moveTo>
                  <a:lnTo>
                    <a:pt x="1" y="4927"/>
                  </a:lnTo>
                  <a:lnTo>
                    <a:pt x="6550" y="4927"/>
                  </a:lnTo>
                  <a:lnTo>
                    <a:pt x="78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3"/>
            <p:cNvSpPr/>
            <p:nvPr/>
          </p:nvSpPr>
          <p:spPr>
            <a:xfrm>
              <a:off x="1218200" y="3179975"/>
              <a:ext cx="200175" cy="125950"/>
            </a:xfrm>
            <a:custGeom>
              <a:avLst/>
              <a:gdLst/>
              <a:ahLst/>
              <a:cxnLst/>
              <a:rect l="l" t="t" r="r" b="b"/>
              <a:pathLst>
                <a:path w="8007" h="5038" extrusionOk="0">
                  <a:moveTo>
                    <a:pt x="7867" y="111"/>
                  </a:moveTo>
                  <a:lnTo>
                    <a:pt x="6559" y="4926"/>
                  </a:lnTo>
                  <a:lnTo>
                    <a:pt x="130" y="4926"/>
                  </a:lnTo>
                  <a:lnTo>
                    <a:pt x="1429" y="111"/>
                  </a:lnTo>
                  <a:close/>
                  <a:moveTo>
                    <a:pt x="1383" y="0"/>
                  </a:moveTo>
                  <a:cubicBezTo>
                    <a:pt x="1355" y="0"/>
                    <a:pt x="1336" y="19"/>
                    <a:pt x="1327" y="47"/>
                  </a:cubicBezTo>
                  <a:lnTo>
                    <a:pt x="0" y="4963"/>
                  </a:lnTo>
                  <a:cubicBezTo>
                    <a:pt x="0" y="4982"/>
                    <a:pt x="0" y="5000"/>
                    <a:pt x="19" y="5019"/>
                  </a:cubicBezTo>
                  <a:cubicBezTo>
                    <a:pt x="28" y="5028"/>
                    <a:pt x="47" y="5037"/>
                    <a:pt x="65" y="5037"/>
                  </a:cubicBezTo>
                  <a:lnTo>
                    <a:pt x="6605" y="5037"/>
                  </a:lnTo>
                  <a:cubicBezTo>
                    <a:pt x="6633" y="5037"/>
                    <a:pt x="6652" y="5019"/>
                    <a:pt x="6661" y="4991"/>
                  </a:cubicBezTo>
                  <a:lnTo>
                    <a:pt x="7997" y="74"/>
                  </a:lnTo>
                  <a:cubicBezTo>
                    <a:pt x="8006" y="56"/>
                    <a:pt x="7997" y="37"/>
                    <a:pt x="7988" y="19"/>
                  </a:cubicBezTo>
                  <a:cubicBezTo>
                    <a:pt x="7978" y="9"/>
                    <a:pt x="7960" y="0"/>
                    <a:pt x="7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3"/>
            <p:cNvSpPr/>
            <p:nvPr/>
          </p:nvSpPr>
          <p:spPr>
            <a:xfrm>
              <a:off x="1173675" y="3304500"/>
              <a:ext cx="335375" cy="40375"/>
            </a:xfrm>
            <a:custGeom>
              <a:avLst/>
              <a:gdLst/>
              <a:ahLst/>
              <a:cxnLst/>
              <a:rect l="l" t="t" r="r" b="b"/>
              <a:pathLst>
                <a:path w="13415" h="1615" extrusionOk="0">
                  <a:moveTo>
                    <a:pt x="1837" y="1"/>
                  </a:moveTo>
                  <a:cubicBezTo>
                    <a:pt x="1178" y="29"/>
                    <a:pt x="603" y="353"/>
                    <a:pt x="371" y="845"/>
                  </a:cubicBezTo>
                  <a:lnTo>
                    <a:pt x="0" y="1615"/>
                  </a:lnTo>
                  <a:lnTo>
                    <a:pt x="13414" y="1615"/>
                  </a:lnTo>
                  <a:cubicBezTo>
                    <a:pt x="13414" y="1105"/>
                    <a:pt x="13090" y="650"/>
                    <a:pt x="12598" y="353"/>
                  </a:cubicBezTo>
                  <a:cubicBezTo>
                    <a:pt x="12570" y="344"/>
                    <a:pt x="12552" y="335"/>
                    <a:pt x="12524" y="316"/>
                  </a:cubicBezTo>
                  <a:cubicBezTo>
                    <a:pt x="12162" y="121"/>
                    <a:pt x="11717" y="1"/>
                    <a:pt x="1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3"/>
            <p:cNvSpPr/>
            <p:nvPr/>
          </p:nvSpPr>
          <p:spPr>
            <a:xfrm>
              <a:off x="1230950" y="3197350"/>
              <a:ext cx="181625" cy="66600"/>
            </a:xfrm>
            <a:custGeom>
              <a:avLst/>
              <a:gdLst/>
              <a:ahLst/>
              <a:cxnLst/>
              <a:rect l="l" t="t" r="r" b="b"/>
              <a:pathLst>
                <a:path w="7265" h="2664" extrusionOk="0">
                  <a:moveTo>
                    <a:pt x="7255" y="29"/>
                  </a:moveTo>
                  <a:lnTo>
                    <a:pt x="1" y="2663"/>
                  </a:lnTo>
                  <a:lnTo>
                    <a:pt x="706" y="1"/>
                  </a:lnTo>
                  <a:lnTo>
                    <a:pt x="7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3"/>
            <p:cNvSpPr/>
            <p:nvPr/>
          </p:nvSpPr>
          <p:spPr>
            <a:xfrm>
              <a:off x="965175" y="2671850"/>
              <a:ext cx="779500" cy="525525"/>
            </a:xfrm>
            <a:custGeom>
              <a:avLst/>
              <a:gdLst/>
              <a:ahLst/>
              <a:cxnLst/>
              <a:rect l="l" t="t" r="r" b="b"/>
              <a:pathLst>
                <a:path w="31180" h="21021" extrusionOk="0">
                  <a:moveTo>
                    <a:pt x="993" y="0"/>
                  </a:moveTo>
                  <a:cubicBezTo>
                    <a:pt x="446" y="0"/>
                    <a:pt x="0" y="464"/>
                    <a:pt x="0" y="1048"/>
                  </a:cubicBezTo>
                  <a:lnTo>
                    <a:pt x="0" y="19973"/>
                  </a:lnTo>
                  <a:cubicBezTo>
                    <a:pt x="0" y="20548"/>
                    <a:pt x="446" y="21021"/>
                    <a:pt x="993" y="21021"/>
                  </a:cubicBezTo>
                  <a:lnTo>
                    <a:pt x="30178" y="21021"/>
                  </a:lnTo>
                  <a:cubicBezTo>
                    <a:pt x="30734" y="21021"/>
                    <a:pt x="31179" y="20548"/>
                    <a:pt x="31179" y="19973"/>
                  </a:cubicBezTo>
                  <a:lnTo>
                    <a:pt x="31179" y="1048"/>
                  </a:lnTo>
                  <a:cubicBezTo>
                    <a:pt x="31179" y="464"/>
                    <a:pt x="30734" y="0"/>
                    <a:pt x="301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3"/>
            <p:cNvSpPr/>
            <p:nvPr/>
          </p:nvSpPr>
          <p:spPr>
            <a:xfrm>
              <a:off x="963550" y="2670450"/>
              <a:ext cx="782525" cy="528325"/>
            </a:xfrm>
            <a:custGeom>
              <a:avLst/>
              <a:gdLst/>
              <a:ahLst/>
              <a:cxnLst/>
              <a:rect l="l" t="t" r="r" b="b"/>
              <a:pathLst>
                <a:path w="31301" h="21133" extrusionOk="0">
                  <a:moveTo>
                    <a:pt x="30243" y="112"/>
                  </a:moveTo>
                  <a:cubicBezTo>
                    <a:pt x="30762" y="112"/>
                    <a:pt x="31189" y="557"/>
                    <a:pt x="31189" y="1104"/>
                  </a:cubicBezTo>
                  <a:lnTo>
                    <a:pt x="31189" y="20029"/>
                  </a:lnTo>
                  <a:cubicBezTo>
                    <a:pt x="31189" y="20576"/>
                    <a:pt x="30762" y="21021"/>
                    <a:pt x="30243" y="21021"/>
                  </a:cubicBezTo>
                  <a:lnTo>
                    <a:pt x="1058" y="21021"/>
                  </a:lnTo>
                  <a:cubicBezTo>
                    <a:pt x="539" y="21021"/>
                    <a:pt x="121" y="20576"/>
                    <a:pt x="121" y="20029"/>
                  </a:cubicBezTo>
                  <a:lnTo>
                    <a:pt x="121" y="1104"/>
                  </a:lnTo>
                  <a:cubicBezTo>
                    <a:pt x="121" y="557"/>
                    <a:pt x="548" y="112"/>
                    <a:pt x="1058" y="112"/>
                  </a:cubicBezTo>
                  <a:close/>
                  <a:moveTo>
                    <a:pt x="1058" y="0"/>
                  </a:moveTo>
                  <a:cubicBezTo>
                    <a:pt x="483" y="0"/>
                    <a:pt x="1" y="492"/>
                    <a:pt x="1" y="1104"/>
                  </a:cubicBezTo>
                  <a:lnTo>
                    <a:pt x="1" y="20029"/>
                  </a:lnTo>
                  <a:cubicBezTo>
                    <a:pt x="1" y="20641"/>
                    <a:pt x="483" y="21133"/>
                    <a:pt x="1058" y="21133"/>
                  </a:cubicBezTo>
                  <a:lnTo>
                    <a:pt x="30243" y="21133"/>
                  </a:lnTo>
                  <a:cubicBezTo>
                    <a:pt x="30827" y="21133"/>
                    <a:pt x="31300" y="20641"/>
                    <a:pt x="31300" y="20029"/>
                  </a:cubicBezTo>
                  <a:lnTo>
                    <a:pt x="31300" y="1104"/>
                  </a:lnTo>
                  <a:cubicBezTo>
                    <a:pt x="31300" y="492"/>
                    <a:pt x="30827" y="0"/>
                    <a:pt x="30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3"/>
            <p:cNvSpPr/>
            <p:nvPr/>
          </p:nvSpPr>
          <p:spPr>
            <a:xfrm>
              <a:off x="938975" y="2671850"/>
              <a:ext cx="761625" cy="526700"/>
            </a:xfrm>
            <a:custGeom>
              <a:avLst/>
              <a:gdLst/>
              <a:ahLst/>
              <a:cxnLst/>
              <a:rect l="l" t="t" r="r" b="b"/>
              <a:pathLst>
                <a:path w="30465" h="21068" extrusionOk="0">
                  <a:moveTo>
                    <a:pt x="1002" y="0"/>
                  </a:moveTo>
                  <a:cubicBezTo>
                    <a:pt x="445" y="0"/>
                    <a:pt x="0" y="473"/>
                    <a:pt x="0" y="1048"/>
                  </a:cubicBezTo>
                  <a:lnTo>
                    <a:pt x="0" y="20019"/>
                  </a:lnTo>
                  <a:cubicBezTo>
                    <a:pt x="0" y="20594"/>
                    <a:pt x="445" y="21067"/>
                    <a:pt x="1002" y="21067"/>
                  </a:cubicBezTo>
                  <a:lnTo>
                    <a:pt x="30187" y="21067"/>
                  </a:lnTo>
                  <a:cubicBezTo>
                    <a:pt x="30279" y="21067"/>
                    <a:pt x="30372" y="21049"/>
                    <a:pt x="30465" y="21021"/>
                  </a:cubicBezTo>
                  <a:lnTo>
                    <a:pt x="2041" y="21021"/>
                  </a:lnTo>
                  <a:cubicBezTo>
                    <a:pt x="1494" y="21021"/>
                    <a:pt x="1048" y="20548"/>
                    <a:pt x="1048" y="19973"/>
                  </a:cubicBezTo>
                  <a:lnTo>
                    <a:pt x="1048" y="1048"/>
                  </a:lnTo>
                  <a:cubicBezTo>
                    <a:pt x="1048" y="473"/>
                    <a:pt x="1484" y="9"/>
                    <a:pt x="2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3"/>
            <p:cNvSpPr/>
            <p:nvPr/>
          </p:nvSpPr>
          <p:spPr>
            <a:xfrm>
              <a:off x="937575" y="2670450"/>
              <a:ext cx="772775" cy="529475"/>
            </a:xfrm>
            <a:custGeom>
              <a:avLst/>
              <a:gdLst/>
              <a:ahLst/>
              <a:cxnLst/>
              <a:rect l="l" t="t" r="r" b="b"/>
              <a:pathLst>
                <a:path w="30911" h="21179" extrusionOk="0">
                  <a:moveTo>
                    <a:pt x="1633" y="112"/>
                  </a:moveTo>
                  <a:cubicBezTo>
                    <a:pt x="1281" y="297"/>
                    <a:pt x="1049" y="668"/>
                    <a:pt x="1049" y="1104"/>
                  </a:cubicBezTo>
                  <a:lnTo>
                    <a:pt x="1049" y="20029"/>
                  </a:lnTo>
                  <a:cubicBezTo>
                    <a:pt x="1049" y="20502"/>
                    <a:pt x="1327" y="20901"/>
                    <a:pt x="1726" y="21058"/>
                  </a:cubicBezTo>
                  <a:lnTo>
                    <a:pt x="1058" y="21058"/>
                  </a:lnTo>
                  <a:cubicBezTo>
                    <a:pt x="539" y="21058"/>
                    <a:pt x="112" y="20613"/>
                    <a:pt x="112" y="20075"/>
                  </a:cubicBezTo>
                  <a:lnTo>
                    <a:pt x="112" y="1104"/>
                  </a:lnTo>
                  <a:cubicBezTo>
                    <a:pt x="112" y="557"/>
                    <a:pt x="539" y="112"/>
                    <a:pt x="1058" y="112"/>
                  </a:cubicBezTo>
                  <a:close/>
                  <a:moveTo>
                    <a:pt x="1058" y="0"/>
                  </a:moveTo>
                  <a:cubicBezTo>
                    <a:pt x="474" y="0"/>
                    <a:pt x="1" y="492"/>
                    <a:pt x="1" y="1104"/>
                  </a:cubicBezTo>
                  <a:lnTo>
                    <a:pt x="1" y="20066"/>
                  </a:lnTo>
                  <a:cubicBezTo>
                    <a:pt x="1" y="20678"/>
                    <a:pt x="474" y="21179"/>
                    <a:pt x="1058" y="21179"/>
                  </a:cubicBezTo>
                  <a:lnTo>
                    <a:pt x="30243" y="21179"/>
                  </a:lnTo>
                  <a:cubicBezTo>
                    <a:pt x="30335" y="21179"/>
                    <a:pt x="30437" y="21160"/>
                    <a:pt x="30539" y="21133"/>
                  </a:cubicBezTo>
                  <a:lnTo>
                    <a:pt x="30910" y="21021"/>
                  </a:lnTo>
                  <a:lnTo>
                    <a:pt x="2097" y="21021"/>
                  </a:lnTo>
                  <a:cubicBezTo>
                    <a:pt x="1578" y="21021"/>
                    <a:pt x="1160" y="20576"/>
                    <a:pt x="1160" y="20029"/>
                  </a:cubicBezTo>
                  <a:lnTo>
                    <a:pt x="1160" y="1104"/>
                  </a:lnTo>
                  <a:cubicBezTo>
                    <a:pt x="1160" y="566"/>
                    <a:pt x="1578" y="121"/>
                    <a:pt x="2088" y="112"/>
                  </a:cubicBez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3"/>
            <p:cNvSpPr/>
            <p:nvPr/>
          </p:nvSpPr>
          <p:spPr>
            <a:xfrm>
              <a:off x="1012725" y="2700375"/>
              <a:ext cx="688800" cy="404700"/>
            </a:xfrm>
            <a:custGeom>
              <a:avLst/>
              <a:gdLst/>
              <a:ahLst/>
              <a:cxnLst/>
              <a:rect l="l" t="t" r="r" b="b"/>
              <a:pathLst>
                <a:path w="27552" h="16188" extrusionOk="0">
                  <a:moveTo>
                    <a:pt x="325" y="0"/>
                  </a:moveTo>
                  <a:cubicBezTo>
                    <a:pt x="149" y="0"/>
                    <a:pt x="0" y="149"/>
                    <a:pt x="0" y="325"/>
                  </a:cubicBezTo>
                  <a:lnTo>
                    <a:pt x="0" y="4583"/>
                  </a:lnTo>
                  <a:lnTo>
                    <a:pt x="0" y="11986"/>
                  </a:lnTo>
                  <a:lnTo>
                    <a:pt x="0" y="16188"/>
                  </a:lnTo>
                  <a:lnTo>
                    <a:pt x="27552" y="16188"/>
                  </a:lnTo>
                  <a:lnTo>
                    <a:pt x="27552" y="325"/>
                  </a:lnTo>
                  <a:cubicBezTo>
                    <a:pt x="27552" y="149"/>
                    <a:pt x="27404" y="0"/>
                    <a:pt x="27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3"/>
            <p:cNvSpPr/>
            <p:nvPr/>
          </p:nvSpPr>
          <p:spPr>
            <a:xfrm>
              <a:off x="1011325" y="2698975"/>
              <a:ext cx="691600" cy="407500"/>
            </a:xfrm>
            <a:custGeom>
              <a:avLst/>
              <a:gdLst/>
              <a:ahLst/>
              <a:cxnLst/>
              <a:rect l="l" t="t" r="r" b="b"/>
              <a:pathLst>
                <a:path w="27664" h="16300" extrusionOk="0">
                  <a:moveTo>
                    <a:pt x="381" y="0"/>
                  </a:moveTo>
                  <a:cubicBezTo>
                    <a:pt x="167" y="0"/>
                    <a:pt x="0" y="167"/>
                    <a:pt x="0" y="381"/>
                  </a:cubicBezTo>
                  <a:lnTo>
                    <a:pt x="0" y="4639"/>
                  </a:lnTo>
                  <a:cubicBezTo>
                    <a:pt x="0" y="4667"/>
                    <a:pt x="19" y="4694"/>
                    <a:pt x="56" y="4694"/>
                  </a:cubicBezTo>
                  <a:cubicBezTo>
                    <a:pt x="84" y="4694"/>
                    <a:pt x="112" y="4667"/>
                    <a:pt x="112" y="4639"/>
                  </a:cubicBezTo>
                  <a:lnTo>
                    <a:pt x="112" y="381"/>
                  </a:lnTo>
                  <a:cubicBezTo>
                    <a:pt x="112" y="232"/>
                    <a:pt x="232" y="112"/>
                    <a:pt x="381" y="112"/>
                  </a:cubicBezTo>
                  <a:lnTo>
                    <a:pt x="27283" y="112"/>
                  </a:lnTo>
                  <a:cubicBezTo>
                    <a:pt x="27432" y="112"/>
                    <a:pt x="27552" y="232"/>
                    <a:pt x="27552" y="381"/>
                  </a:cubicBezTo>
                  <a:lnTo>
                    <a:pt x="27552" y="16188"/>
                  </a:lnTo>
                  <a:lnTo>
                    <a:pt x="112" y="16188"/>
                  </a:lnTo>
                  <a:lnTo>
                    <a:pt x="112" y="12042"/>
                  </a:lnTo>
                  <a:cubicBezTo>
                    <a:pt x="112" y="12004"/>
                    <a:pt x="93" y="11977"/>
                    <a:pt x="56" y="11977"/>
                  </a:cubicBezTo>
                  <a:cubicBezTo>
                    <a:pt x="28" y="11977"/>
                    <a:pt x="0" y="12004"/>
                    <a:pt x="0" y="12042"/>
                  </a:cubicBezTo>
                  <a:lnTo>
                    <a:pt x="0" y="16244"/>
                  </a:lnTo>
                  <a:cubicBezTo>
                    <a:pt x="0" y="16281"/>
                    <a:pt x="28" y="16299"/>
                    <a:pt x="56" y="16299"/>
                  </a:cubicBezTo>
                  <a:lnTo>
                    <a:pt x="27608" y="16299"/>
                  </a:lnTo>
                  <a:cubicBezTo>
                    <a:pt x="27636" y="16299"/>
                    <a:pt x="27664" y="16281"/>
                    <a:pt x="27664" y="16244"/>
                  </a:cubicBezTo>
                  <a:lnTo>
                    <a:pt x="27664" y="381"/>
                  </a:lnTo>
                  <a:cubicBezTo>
                    <a:pt x="27664" y="167"/>
                    <a:pt x="27497" y="0"/>
                    <a:pt x="27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3"/>
            <p:cNvSpPr/>
            <p:nvPr/>
          </p:nvSpPr>
          <p:spPr>
            <a:xfrm>
              <a:off x="1011325" y="2862250"/>
              <a:ext cx="2800" cy="82125"/>
            </a:xfrm>
            <a:custGeom>
              <a:avLst/>
              <a:gdLst/>
              <a:ahLst/>
              <a:cxnLst/>
              <a:rect l="l" t="t" r="r" b="b"/>
              <a:pathLst>
                <a:path w="112" h="3285" extrusionOk="0">
                  <a:moveTo>
                    <a:pt x="56" y="0"/>
                  </a:moveTo>
                  <a:cubicBezTo>
                    <a:pt x="19" y="0"/>
                    <a:pt x="0" y="28"/>
                    <a:pt x="0" y="65"/>
                  </a:cubicBezTo>
                  <a:lnTo>
                    <a:pt x="0" y="3228"/>
                  </a:lnTo>
                  <a:cubicBezTo>
                    <a:pt x="0" y="3256"/>
                    <a:pt x="19" y="3284"/>
                    <a:pt x="56" y="3284"/>
                  </a:cubicBezTo>
                  <a:cubicBezTo>
                    <a:pt x="84" y="3284"/>
                    <a:pt x="112" y="3256"/>
                    <a:pt x="112" y="3228"/>
                  </a:cubicBezTo>
                  <a:lnTo>
                    <a:pt x="112" y="65"/>
                  </a:lnTo>
                  <a:cubicBezTo>
                    <a:pt x="112" y="28"/>
                    <a:pt x="84" y="0"/>
                    <a:pt x="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3"/>
            <p:cNvSpPr/>
            <p:nvPr/>
          </p:nvSpPr>
          <p:spPr>
            <a:xfrm>
              <a:off x="968425" y="3105050"/>
              <a:ext cx="773475" cy="89775"/>
            </a:xfrm>
            <a:custGeom>
              <a:avLst/>
              <a:gdLst/>
              <a:ahLst/>
              <a:cxnLst/>
              <a:rect l="l" t="t" r="r" b="b"/>
              <a:pathLst>
                <a:path w="30939" h="3591" extrusionOk="0">
                  <a:moveTo>
                    <a:pt x="0" y="1"/>
                  </a:moveTo>
                  <a:lnTo>
                    <a:pt x="0" y="2617"/>
                  </a:lnTo>
                  <a:cubicBezTo>
                    <a:pt x="0" y="3155"/>
                    <a:pt x="446" y="3591"/>
                    <a:pt x="993" y="3591"/>
                  </a:cubicBezTo>
                  <a:lnTo>
                    <a:pt x="29945" y="3591"/>
                  </a:lnTo>
                  <a:cubicBezTo>
                    <a:pt x="30493" y="3591"/>
                    <a:pt x="30938" y="3155"/>
                    <a:pt x="30938" y="2617"/>
                  </a:cubicBezTo>
                  <a:lnTo>
                    <a:pt x="30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3"/>
            <p:cNvSpPr/>
            <p:nvPr/>
          </p:nvSpPr>
          <p:spPr>
            <a:xfrm>
              <a:off x="967025" y="3103675"/>
              <a:ext cx="776250" cy="92550"/>
            </a:xfrm>
            <a:custGeom>
              <a:avLst/>
              <a:gdLst/>
              <a:ahLst/>
              <a:cxnLst/>
              <a:rect l="l" t="t" r="r" b="b"/>
              <a:pathLst>
                <a:path w="31050" h="3702" extrusionOk="0">
                  <a:moveTo>
                    <a:pt x="30929" y="111"/>
                  </a:moveTo>
                  <a:lnTo>
                    <a:pt x="30929" y="2672"/>
                  </a:lnTo>
                  <a:cubicBezTo>
                    <a:pt x="30929" y="3173"/>
                    <a:pt x="30512" y="3581"/>
                    <a:pt x="30001" y="3581"/>
                  </a:cubicBezTo>
                  <a:lnTo>
                    <a:pt x="1049" y="3581"/>
                  </a:lnTo>
                  <a:cubicBezTo>
                    <a:pt x="529" y="3581"/>
                    <a:pt x="112" y="3173"/>
                    <a:pt x="112" y="2672"/>
                  </a:cubicBezTo>
                  <a:lnTo>
                    <a:pt x="112" y="111"/>
                  </a:lnTo>
                  <a:close/>
                  <a:moveTo>
                    <a:pt x="56" y="0"/>
                  </a:moveTo>
                  <a:cubicBezTo>
                    <a:pt x="19" y="0"/>
                    <a:pt x="1" y="28"/>
                    <a:pt x="1" y="56"/>
                  </a:cubicBezTo>
                  <a:lnTo>
                    <a:pt x="1" y="2672"/>
                  </a:lnTo>
                  <a:cubicBezTo>
                    <a:pt x="1" y="3238"/>
                    <a:pt x="464" y="3702"/>
                    <a:pt x="1049" y="3702"/>
                  </a:cubicBezTo>
                  <a:lnTo>
                    <a:pt x="30001" y="3702"/>
                  </a:lnTo>
                  <a:cubicBezTo>
                    <a:pt x="30577" y="3702"/>
                    <a:pt x="31050" y="3238"/>
                    <a:pt x="31050" y="2672"/>
                  </a:cubicBezTo>
                  <a:lnTo>
                    <a:pt x="31050" y="56"/>
                  </a:lnTo>
                  <a:cubicBezTo>
                    <a:pt x="31050" y="28"/>
                    <a:pt x="31022" y="0"/>
                    <a:pt x="309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3"/>
            <p:cNvSpPr/>
            <p:nvPr/>
          </p:nvSpPr>
          <p:spPr>
            <a:xfrm>
              <a:off x="1330450" y="3129400"/>
              <a:ext cx="45250" cy="45250"/>
            </a:xfrm>
            <a:custGeom>
              <a:avLst/>
              <a:gdLst/>
              <a:ahLst/>
              <a:cxnLst/>
              <a:rect l="l" t="t" r="r" b="b"/>
              <a:pathLst>
                <a:path w="1810" h="1810" extrusionOk="0">
                  <a:moveTo>
                    <a:pt x="900" y="112"/>
                  </a:moveTo>
                  <a:cubicBezTo>
                    <a:pt x="1336" y="112"/>
                    <a:pt x="1689" y="465"/>
                    <a:pt x="1689" y="901"/>
                  </a:cubicBezTo>
                  <a:cubicBezTo>
                    <a:pt x="1689" y="1337"/>
                    <a:pt x="1336" y="1689"/>
                    <a:pt x="900" y="1689"/>
                  </a:cubicBezTo>
                  <a:cubicBezTo>
                    <a:pt x="473" y="1689"/>
                    <a:pt x="112" y="1337"/>
                    <a:pt x="112" y="901"/>
                  </a:cubicBezTo>
                  <a:cubicBezTo>
                    <a:pt x="112" y="465"/>
                    <a:pt x="473" y="112"/>
                    <a:pt x="900" y="112"/>
                  </a:cubicBezTo>
                  <a:close/>
                  <a:moveTo>
                    <a:pt x="900" y="1"/>
                  </a:moveTo>
                  <a:cubicBezTo>
                    <a:pt x="408" y="1"/>
                    <a:pt x="0" y="409"/>
                    <a:pt x="0" y="901"/>
                  </a:cubicBezTo>
                  <a:cubicBezTo>
                    <a:pt x="0" y="1402"/>
                    <a:pt x="408" y="1810"/>
                    <a:pt x="900" y="1810"/>
                  </a:cubicBezTo>
                  <a:cubicBezTo>
                    <a:pt x="1401" y="1810"/>
                    <a:pt x="1809" y="1402"/>
                    <a:pt x="1809" y="901"/>
                  </a:cubicBezTo>
                  <a:cubicBezTo>
                    <a:pt x="1809" y="400"/>
                    <a:pt x="1401"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3"/>
            <p:cNvSpPr/>
            <p:nvPr/>
          </p:nvSpPr>
          <p:spPr>
            <a:xfrm>
              <a:off x="1348075" y="2680875"/>
              <a:ext cx="10000" cy="9775"/>
            </a:xfrm>
            <a:custGeom>
              <a:avLst/>
              <a:gdLst/>
              <a:ahLst/>
              <a:cxnLst/>
              <a:rect l="l" t="t" r="r" b="b"/>
              <a:pathLst>
                <a:path w="400" h="391" extrusionOk="0">
                  <a:moveTo>
                    <a:pt x="195" y="1"/>
                  </a:moveTo>
                  <a:cubicBezTo>
                    <a:pt x="93" y="1"/>
                    <a:pt x="0" y="94"/>
                    <a:pt x="0" y="196"/>
                  </a:cubicBezTo>
                  <a:cubicBezTo>
                    <a:pt x="0" y="307"/>
                    <a:pt x="93" y="390"/>
                    <a:pt x="195" y="390"/>
                  </a:cubicBezTo>
                  <a:cubicBezTo>
                    <a:pt x="306" y="390"/>
                    <a:pt x="399" y="307"/>
                    <a:pt x="399" y="196"/>
                  </a:cubicBezTo>
                  <a:cubicBezTo>
                    <a:pt x="399" y="94"/>
                    <a:pt x="306"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3"/>
            <p:cNvSpPr/>
            <p:nvPr/>
          </p:nvSpPr>
          <p:spPr>
            <a:xfrm>
              <a:off x="1346675" y="2679500"/>
              <a:ext cx="12775" cy="12775"/>
            </a:xfrm>
            <a:custGeom>
              <a:avLst/>
              <a:gdLst/>
              <a:ahLst/>
              <a:cxnLst/>
              <a:rect l="l" t="t" r="r" b="b"/>
              <a:pathLst>
                <a:path w="511" h="511" extrusionOk="0">
                  <a:moveTo>
                    <a:pt x="251" y="112"/>
                  </a:moveTo>
                  <a:cubicBezTo>
                    <a:pt x="335" y="112"/>
                    <a:pt x="390" y="176"/>
                    <a:pt x="390" y="251"/>
                  </a:cubicBezTo>
                  <a:cubicBezTo>
                    <a:pt x="390" y="334"/>
                    <a:pt x="335" y="390"/>
                    <a:pt x="251" y="390"/>
                  </a:cubicBezTo>
                  <a:cubicBezTo>
                    <a:pt x="177" y="390"/>
                    <a:pt x="121" y="334"/>
                    <a:pt x="121" y="251"/>
                  </a:cubicBezTo>
                  <a:cubicBezTo>
                    <a:pt x="121" y="176"/>
                    <a:pt x="177" y="112"/>
                    <a:pt x="251" y="112"/>
                  </a:cubicBezTo>
                  <a:close/>
                  <a:moveTo>
                    <a:pt x="251" y="0"/>
                  </a:moveTo>
                  <a:cubicBezTo>
                    <a:pt x="112" y="0"/>
                    <a:pt x="1" y="112"/>
                    <a:pt x="1" y="251"/>
                  </a:cubicBezTo>
                  <a:cubicBezTo>
                    <a:pt x="1" y="390"/>
                    <a:pt x="112" y="510"/>
                    <a:pt x="251" y="510"/>
                  </a:cubicBezTo>
                  <a:cubicBezTo>
                    <a:pt x="390" y="510"/>
                    <a:pt x="511" y="390"/>
                    <a:pt x="511" y="251"/>
                  </a:cubicBezTo>
                  <a:cubicBezTo>
                    <a:pt x="511" y="112"/>
                    <a:pt x="390" y="0"/>
                    <a:pt x="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3"/>
            <p:cNvSpPr/>
            <p:nvPr/>
          </p:nvSpPr>
          <p:spPr>
            <a:xfrm>
              <a:off x="1345975" y="2836725"/>
              <a:ext cx="3050" cy="37375"/>
            </a:xfrm>
            <a:custGeom>
              <a:avLst/>
              <a:gdLst/>
              <a:ahLst/>
              <a:cxnLst/>
              <a:rect l="l" t="t" r="r" b="b"/>
              <a:pathLst>
                <a:path w="122" h="1495" extrusionOk="0">
                  <a:moveTo>
                    <a:pt x="66" y="1"/>
                  </a:moveTo>
                  <a:cubicBezTo>
                    <a:pt x="29" y="1"/>
                    <a:pt x="1" y="29"/>
                    <a:pt x="1" y="66"/>
                  </a:cubicBezTo>
                  <a:lnTo>
                    <a:pt x="1" y="1439"/>
                  </a:lnTo>
                  <a:cubicBezTo>
                    <a:pt x="1" y="1466"/>
                    <a:pt x="29" y="1494"/>
                    <a:pt x="66" y="1494"/>
                  </a:cubicBezTo>
                  <a:cubicBezTo>
                    <a:pt x="94" y="1494"/>
                    <a:pt x="121" y="1466"/>
                    <a:pt x="121" y="1439"/>
                  </a:cubicBezTo>
                  <a:lnTo>
                    <a:pt x="121" y="66"/>
                  </a:lnTo>
                  <a:cubicBezTo>
                    <a:pt x="121" y="29"/>
                    <a:pt x="94" y="1"/>
                    <a:pt x="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3"/>
            <p:cNvSpPr/>
            <p:nvPr/>
          </p:nvSpPr>
          <p:spPr>
            <a:xfrm>
              <a:off x="1345750" y="2953850"/>
              <a:ext cx="3050" cy="47575"/>
            </a:xfrm>
            <a:custGeom>
              <a:avLst/>
              <a:gdLst/>
              <a:ahLst/>
              <a:cxnLst/>
              <a:rect l="l" t="t" r="r" b="b"/>
              <a:pathLst>
                <a:path w="122" h="1903" extrusionOk="0">
                  <a:moveTo>
                    <a:pt x="56" y="0"/>
                  </a:moveTo>
                  <a:cubicBezTo>
                    <a:pt x="28" y="0"/>
                    <a:pt x="0" y="28"/>
                    <a:pt x="0" y="56"/>
                  </a:cubicBezTo>
                  <a:lnTo>
                    <a:pt x="0" y="1847"/>
                  </a:lnTo>
                  <a:cubicBezTo>
                    <a:pt x="0" y="1874"/>
                    <a:pt x="28" y="1902"/>
                    <a:pt x="56" y="1902"/>
                  </a:cubicBezTo>
                  <a:cubicBezTo>
                    <a:pt x="93" y="1902"/>
                    <a:pt x="121" y="1884"/>
                    <a:pt x="121" y="1847"/>
                  </a:cubicBezTo>
                  <a:lnTo>
                    <a:pt x="121" y="56"/>
                  </a:lnTo>
                  <a:cubicBezTo>
                    <a:pt x="121" y="28"/>
                    <a:pt x="93" y="0"/>
                    <a:pt x="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3"/>
            <p:cNvSpPr/>
            <p:nvPr/>
          </p:nvSpPr>
          <p:spPr>
            <a:xfrm>
              <a:off x="1144450" y="3030625"/>
              <a:ext cx="37125" cy="2800"/>
            </a:xfrm>
            <a:custGeom>
              <a:avLst/>
              <a:gdLst/>
              <a:ahLst/>
              <a:cxnLst/>
              <a:rect l="l" t="t" r="r" b="b"/>
              <a:pathLst>
                <a:path w="1485" h="112" extrusionOk="0">
                  <a:moveTo>
                    <a:pt x="56" y="0"/>
                  </a:moveTo>
                  <a:cubicBezTo>
                    <a:pt x="19" y="0"/>
                    <a:pt x="0" y="19"/>
                    <a:pt x="0" y="56"/>
                  </a:cubicBezTo>
                  <a:cubicBezTo>
                    <a:pt x="0" y="84"/>
                    <a:pt x="19" y="111"/>
                    <a:pt x="56" y="111"/>
                  </a:cubicBezTo>
                  <a:lnTo>
                    <a:pt x="1429" y="111"/>
                  </a:lnTo>
                  <a:cubicBezTo>
                    <a:pt x="1457" y="111"/>
                    <a:pt x="1485" y="84"/>
                    <a:pt x="1485" y="56"/>
                  </a:cubicBezTo>
                  <a:cubicBezTo>
                    <a:pt x="1485" y="19"/>
                    <a:pt x="145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3"/>
            <p:cNvSpPr/>
            <p:nvPr/>
          </p:nvSpPr>
          <p:spPr>
            <a:xfrm>
              <a:off x="1069300" y="2755800"/>
              <a:ext cx="323775" cy="82125"/>
            </a:xfrm>
            <a:custGeom>
              <a:avLst/>
              <a:gdLst/>
              <a:ahLst/>
              <a:cxnLst/>
              <a:rect l="l" t="t" r="r" b="b"/>
              <a:pathLst>
                <a:path w="12951" h="3285" extrusionOk="0">
                  <a:moveTo>
                    <a:pt x="121" y="0"/>
                  </a:moveTo>
                  <a:cubicBezTo>
                    <a:pt x="56" y="0"/>
                    <a:pt x="1" y="56"/>
                    <a:pt x="1" y="121"/>
                  </a:cubicBezTo>
                  <a:lnTo>
                    <a:pt x="1" y="3154"/>
                  </a:lnTo>
                  <a:cubicBezTo>
                    <a:pt x="1" y="3228"/>
                    <a:pt x="56" y="3284"/>
                    <a:pt x="121" y="3284"/>
                  </a:cubicBezTo>
                  <a:lnTo>
                    <a:pt x="12830" y="3284"/>
                  </a:lnTo>
                  <a:cubicBezTo>
                    <a:pt x="12895" y="3284"/>
                    <a:pt x="12951" y="3228"/>
                    <a:pt x="12951" y="3154"/>
                  </a:cubicBezTo>
                  <a:lnTo>
                    <a:pt x="12951" y="121"/>
                  </a:lnTo>
                  <a:cubicBezTo>
                    <a:pt x="12951" y="56"/>
                    <a:pt x="12895" y="0"/>
                    <a:pt x="128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1067925" y="2754400"/>
              <a:ext cx="326775" cy="84900"/>
            </a:xfrm>
            <a:custGeom>
              <a:avLst/>
              <a:gdLst/>
              <a:ahLst/>
              <a:cxnLst/>
              <a:rect l="l" t="t" r="r" b="b"/>
              <a:pathLst>
                <a:path w="13071" h="3396" extrusionOk="0">
                  <a:moveTo>
                    <a:pt x="12885" y="112"/>
                  </a:moveTo>
                  <a:cubicBezTo>
                    <a:pt x="12922" y="112"/>
                    <a:pt x="12950" y="140"/>
                    <a:pt x="12950" y="177"/>
                  </a:cubicBezTo>
                  <a:lnTo>
                    <a:pt x="12950" y="3210"/>
                  </a:lnTo>
                  <a:cubicBezTo>
                    <a:pt x="12950" y="3247"/>
                    <a:pt x="12922" y="3275"/>
                    <a:pt x="12885" y="3275"/>
                  </a:cubicBezTo>
                  <a:lnTo>
                    <a:pt x="176" y="3275"/>
                  </a:lnTo>
                  <a:cubicBezTo>
                    <a:pt x="139" y="3275"/>
                    <a:pt x="111" y="3247"/>
                    <a:pt x="111" y="3210"/>
                  </a:cubicBezTo>
                  <a:lnTo>
                    <a:pt x="111" y="177"/>
                  </a:lnTo>
                  <a:cubicBezTo>
                    <a:pt x="111" y="140"/>
                    <a:pt x="139" y="112"/>
                    <a:pt x="176" y="112"/>
                  </a:cubicBezTo>
                  <a:close/>
                  <a:moveTo>
                    <a:pt x="176" y="1"/>
                  </a:moveTo>
                  <a:cubicBezTo>
                    <a:pt x="74" y="1"/>
                    <a:pt x="0" y="75"/>
                    <a:pt x="0" y="177"/>
                  </a:cubicBezTo>
                  <a:lnTo>
                    <a:pt x="0" y="3210"/>
                  </a:lnTo>
                  <a:cubicBezTo>
                    <a:pt x="0" y="3312"/>
                    <a:pt x="74" y="3396"/>
                    <a:pt x="176" y="3396"/>
                  </a:cubicBezTo>
                  <a:lnTo>
                    <a:pt x="12885" y="3396"/>
                  </a:lnTo>
                  <a:cubicBezTo>
                    <a:pt x="12987" y="3396"/>
                    <a:pt x="13071" y="3312"/>
                    <a:pt x="13071" y="3210"/>
                  </a:cubicBezTo>
                  <a:lnTo>
                    <a:pt x="13071" y="177"/>
                  </a:lnTo>
                  <a:cubicBezTo>
                    <a:pt x="13071" y="75"/>
                    <a:pt x="12987" y="1"/>
                    <a:pt x="12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1070000" y="2873150"/>
              <a:ext cx="80725" cy="80725"/>
            </a:xfrm>
            <a:custGeom>
              <a:avLst/>
              <a:gdLst/>
              <a:ahLst/>
              <a:cxnLst/>
              <a:rect l="l" t="t" r="r" b="b"/>
              <a:pathLst>
                <a:path w="3229" h="3229" extrusionOk="0">
                  <a:moveTo>
                    <a:pt x="121" y="0"/>
                  </a:moveTo>
                  <a:cubicBezTo>
                    <a:pt x="56" y="0"/>
                    <a:pt x="1" y="56"/>
                    <a:pt x="1" y="121"/>
                  </a:cubicBezTo>
                  <a:lnTo>
                    <a:pt x="1" y="3099"/>
                  </a:lnTo>
                  <a:cubicBezTo>
                    <a:pt x="1" y="3173"/>
                    <a:pt x="56" y="3228"/>
                    <a:pt x="121" y="3228"/>
                  </a:cubicBezTo>
                  <a:lnTo>
                    <a:pt x="3099" y="3228"/>
                  </a:lnTo>
                  <a:cubicBezTo>
                    <a:pt x="3173" y="3228"/>
                    <a:pt x="3229" y="3173"/>
                    <a:pt x="3229" y="3099"/>
                  </a:cubicBezTo>
                  <a:lnTo>
                    <a:pt x="3229" y="121"/>
                  </a:lnTo>
                  <a:cubicBezTo>
                    <a:pt x="3229" y="56"/>
                    <a:pt x="3173" y="0"/>
                    <a:pt x="30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1068600" y="2871750"/>
              <a:ext cx="83525" cy="83525"/>
            </a:xfrm>
            <a:custGeom>
              <a:avLst/>
              <a:gdLst/>
              <a:ahLst/>
              <a:cxnLst/>
              <a:rect l="l" t="t" r="r" b="b"/>
              <a:pathLst>
                <a:path w="3341" h="3341" extrusionOk="0">
                  <a:moveTo>
                    <a:pt x="3155" y="112"/>
                  </a:moveTo>
                  <a:cubicBezTo>
                    <a:pt x="3192" y="112"/>
                    <a:pt x="3220" y="140"/>
                    <a:pt x="3220" y="177"/>
                  </a:cubicBezTo>
                  <a:lnTo>
                    <a:pt x="3220" y="3155"/>
                  </a:lnTo>
                  <a:cubicBezTo>
                    <a:pt x="3220" y="3192"/>
                    <a:pt x="3192" y="3220"/>
                    <a:pt x="3155" y="3220"/>
                  </a:cubicBezTo>
                  <a:lnTo>
                    <a:pt x="177" y="3220"/>
                  </a:lnTo>
                  <a:cubicBezTo>
                    <a:pt x="140" y="3220"/>
                    <a:pt x="112" y="3192"/>
                    <a:pt x="112" y="3155"/>
                  </a:cubicBezTo>
                  <a:lnTo>
                    <a:pt x="112" y="177"/>
                  </a:lnTo>
                  <a:cubicBezTo>
                    <a:pt x="112" y="140"/>
                    <a:pt x="140" y="112"/>
                    <a:pt x="177" y="112"/>
                  </a:cubicBezTo>
                  <a:close/>
                  <a:moveTo>
                    <a:pt x="177" y="1"/>
                  </a:moveTo>
                  <a:cubicBezTo>
                    <a:pt x="75" y="1"/>
                    <a:pt x="1" y="84"/>
                    <a:pt x="1" y="177"/>
                  </a:cubicBezTo>
                  <a:lnTo>
                    <a:pt x="1" y="3155"/>
                  </a:lnTo>
                  <a:cubicBezTo>
                    <a:pt x="1" y="3257"/>
                    <a:pt x="75" y="3340"/>
                    <a:pt x="177" y="3340"/>
                  </a:cubicBezTo>
                  <a:lnTo>
                    <a:pt x="3155" y="3340"/>
                  </a:lnTo>
                  <a:cubicBezTo>
                    <a:pt x="3257" y="3340"/>
                    <a:pt x="3340" y="3257"/>
                    <a:pt x="3340" y="3155"/>
                  </a:cubicBezTo>
                  <a:lnTo>
                    <a:pt x="3340" y="177"/>
                  </a:lnTo>
                  <a:cubicBezTo>
                    <a:pt x="3340" y="84"/>
                    <a:pt x="3257" y="1"/>
                    <a:pt x="3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1190825" y="2873150"/>
              <a:ext cx="80725" cy="80725"/>
            </a:xfrm>
            <a:custGeom>
              <a:avLst/>
              <a:gdLst/>
              <a:ahLst/>
              <a:cxnLst/>
              <a:rect l="l" t="t" r="r" b="b"/>
              <a:pathLst>
                <a:path w="3229" h="3229" extrusionOk="0">
                  <a:moveTo>
                    <a:pt x="131" y="0"/>
                  </a:moveTo>
                  <a:cubicBezTo>
                    <a:pt x="56" y="0"/>
                    <a:pt x="1" y="56"/>
                    <a:pt x="1" y="121"/>
                  </a:cubicBezTo>
                  <a:lnTo>
                    <a:pt x="1" y="3099"/>
                  </a:lnTo>
                  <a:cubicBezTo>
                    <a:pt x="1" y="3173"/>
                    <a:pt x="56" y="3228"/>
                    <a:pt x="131" y="3228"/>
                  </a:cubicBezTo>
                  <a:lnTo>
                    <a:pt x="3108" y="3228"/>
                  </a:lnTo>
                  <a:cubicBezTo>
                    <a:pt x="3173" y="3228"/>
                    <a:pt x="3229" y="3173"/>
                    <a:pt x="3229" y="3099"/>
                  </a:cubicBezTo>
                  <a:lnTo>
                    <a:pt x="3229" y="121"/>
                  </a:lnTo>
                  <a:cubicBezTo>
                    <a:pt x="3229" y="56"/>
                    <a:pt x="3173" y="0"/>
                    <a:pt x="3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1189450" y="2871750"/>
              <a:ext cx="83500" cy="83525"/>
            </a:xfrm>
            <a:custGeom>
              <a:avLst/>
              <a:gdLst/>
              <a:ahLst/>
              <a:cxnLst/>
              <a:rect l="l" t="t" r="r" b="b"/>
              <a:pathLst>
                <a:path w="3340" h="3341" extrusionOk="0">
                  <a:moveTo>
                    <a:pt x="3163" y="112"/>
                  </a:moveTo>
                  <a:cubicBezTo>
                    <a:pt x="3200" y="112"/>
                    <a:pt x="3228" y="140"/>
                    <a:pt x="3228" y="177"/>
                  </a:cubicBezTo>
                  <a:lnTo>
                    <a:pt x="3228" y="3155"/>
                  </a:lnTo>
                  <a:cubicBezTo>
                    <a:pt x="3228" y="3192"/>
                    <a:pt x="3200" y="3220"/>
                    <a:pt x="3163" y="3220"/>
                  </a:cubicBezTo>
                  <a:lnTo>
                    <a:pt x="186" y="3220"/>
                  </a:lnTo>
                  <a:cubicBezTo>
                    <a:pt x="148" y="3220"/>
                    <a:pt x="121" y="3192"/>
                    <a:pt x="121" y="3155"/>
                  </a:cubicBezTo>
                  <a:lnTo>
                    <a:pt x="121" y="177"/>
                  </a:lnTo>
                  <a:cubicBezTo>
                    <a:pt x="121" y="140"/>
                    <a:pt x="148" y="112"/>
                    <a:pt x="186" y="112"/>
                  </a:cubicBezTo>
                  <a:close/>
                  <a:moveTo>
                    <a:pt x="186" y="1"/>
                  </a:moveTo>
                  <a:cubicBezTo>
                    <a:pt x="83" y="1"/>
                    <a:pt x="0" y="84"/>
                    <a:pt x="0" y="177"/>
                  </a:cubicBezTo>
                  <a:lnTo>
                    <a:pt x="0" y="3155"/>
                  </a:lnTo>
                  <a:cubicBezTo>
                    <a:pt x="0" y="3257"/>
                    <a:pt x="83" y="3340"/>
                    <a:pt x="186" y="3340"/>
                  </a:cubicBezTo>
                  <a:lnTo>
                    <a:pt x="3163" y="3340"/>
                  </a:lnTo>
                  <a:cubicBezTo>
                    <a:pt x="3256" y="3340"/>
                    <a:pt x="3340" y="3257"/>
                    <a:pt x="3340" y="3155"/>
                  </a:cubicBezTo>
                  <a:lnTo>
                    <a:pt x="3340" y="177"/>
                  </a:lnTo>
                  <a:cubicBezTo>
                    <a:pt x="3340" y="84"/>
                    <a:pt x="3256" y="1"/>
                    <a:pt x="3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1309350" y="2873150"/>
              <a:ext cx="80500" cy="80725"/>
            </a:xfrm>
            <a:custGeom>
              <a:avLst/>
              <a:gdLst/>
              <a:ahLst/>
              <a:cxnLst/>
              <a:rect l="l" t="t" r="r" b="b"/>
              <a:pathLst>
                <a:path w="3220" h="3229" extrusionOk="0">
                  <a:moveTo>
                    <a:pt x="121" y="0"/>
                  </a:moveTo>
                  <a:cubicBezTo>
                    <a:pt x="56" y="0"/>
                    <a:pt x="0" y="56"/>
                    <a:pt x="0" y="121"/>
                  </a:cubicBezTo>
                  <a:lnTo>
                    <a:pt x="0" y="3099"/>
                  </a:lnTo>
                  <a:cubicBezTo>
                    <a:pt x="0" y="3173"/>
                    <a:pt x="56" y="3228"/>
                    <a:pt x="121" y="3228"/>
                  </a:cubicBezTo>
                  <a:lnTo>
                    <a:pt x="3098" y="3228"/>
                  </a:lnTo>
                  <a:cubicBezTo>
                    <a:pt x="3173" y="3228"/>
                    <a:pt x="3219" y="3173"/>
                    <a:pt x="3219" y="3099"/>
                  </a:cubicBezTo>
                  <a:lnTo>
                    <a:pt x="3219" y="121"/>
                  </a:lnTo>
                  <a:cubicBezTo>
                    <a:pt x="3219" y="56"/>
                    <a:pt x="3173" y="0"/>
                    <a:pt x="30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1307950" y="2871750"/>
              <a:ext cx="83500" cy="83525"/>
            </a:xfrm>
            <a:custGeom>
              <a:avLst/>
              <a:gdLst/>
              <a:ahLst/>
              <a:cxnLst/>
              <a:rect l="l" t="t" r="r" b="b"/>
              <a:pathLst>
                <a:path w="3340" h="3341" extrusionOk="0">
                  <a:moveTo>
                    <a:pt x="3154" y="112"/>
                  </a:moveTo>
                  <a:cubicBezTo>
                    <a:pt x="3192" y="112"/>
                    <a:pt x="3219" y="140"/>
                    <a:pt x="3219" y="177"/>
                  </a:cubicBezTo>
                  <a:lnTo>
                    <a:pt x="3219" y="3155"/>
                  </a:lnTo>
                  <a:cubicBezTo>
                    <a:pt x="3219" y="3192"/>
                    <a:pt x="3192" y="3220"/>
                    <a:pt x="3154" y="3220"/>
                  </a:cubicBezTo>
                  <a:lnTo>
                    <a:pt x="177" y="3220"/>
                  </a:lnTo>
                  <a:cubicBezTo>
                    <a:pt x="140" y="3220"/>
                    <a:pt x="112" y="3192"/>
                    <a:pt x="112" y="3155"/>
                  </a:cubicBezTo>
                  <a:lnTo>
                    <a:pt x="112" y="177"/>
                  </a:lnTo>
                  <a:cubicBezTo>
                    <a:pt x="112" y="140"/>
                    <a:pt x="140" y="112"/>
                    <a:pt x="177" y="112"/>
                  </a:cubicBezTo>
                  <a:close/>
                  <a:moveTo>
                    <a:pt x="177" y="1"/>
                  </a:moveTo>
                  <a:cubicBezTo>
                    <a:pt x="75" y="1"/>
                    <a:pt x="0" y="84"/>
                    <a:pt x="0" y="177"/>
                  </a:cubicBezTo>
                  <a:lnTo>
                    <a:pt x="0" y="3155"/>
                  </a:lnTo>
                  <a:cubicBezTo>
                    <a:pt x="0" y="3257"/>
                    <a:pt x="75" y="3340"/>
                    <a:pt x="177" y="3340"/>
                  </a:cubicBezTo>
                  <a:lnTo>
                    <a:pt x="3154" y="3340"/>
                  </a:lnTo>
                  <a:cubicBezTo>
                    <a:pt x="3257" y="3340"/>
                    <a:pt x="3340" y="3257"/>
                    <a:pt x="3340" y="3155"/>
                  </a:cubicBezTo>
                  <a:lnTo>
                    <a:pt x="3340" y="177"/>
                  </a:lnTo>
                  <a:cubicBezTo>
                    <a:pt x="3340" y="84"/>
                    <a:pt x="3257" y="1"/>
                    <a:pt x="3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1180850" y="3001400"/>
              <a:ext cx="207375" cy="61700"/>
            </a:xfrm>
            <a:custGeom>
              <a:avLst/>
              <a:gdLst/>
              <a:ahLst/>
              <a:cxnLst/>
              <a:rect l="l" t="t" r="r" b="b"/>
              <a:pathLst>
                <a:path w="8295" h="2468" extrusionOk="0">
                  <a:moveTo>
                    <a:pt x="1235" y="0"/>
                  </a:moveTo>
                  <a:cubicBezTo>
                    <a:pt x="557" y="0"/>
                    <a:pt x="1" y="547"/>
                    <a:pt x="1" y="1234"/>
                  </a:cubicBezTo>
                  <a:cubicBezTo>
                    <a:pt x="1" y="1920"/>
                    <a:pt x="557" y="2468"/>
                    <a:pt x="1235" y="2468"/>
                  </a:cubicBezTo>
                  <a:lnTo>
                    <a:pt x="7051" y="2468"/>
                  </a:lnTo>
                  <a:cubicBezTo>
                    <a:pt x="7738" y="2468"/>
                    <a:pt x="8294" y="1920"/>
                    <a:pt x="8294" y="1234"/>
                  </a:cubicBezTo>
                  <a:cubicBezTo>
                    <a:pt x="8294" y="547"/>
                    <a:pt x="7738" y="0"/>
                    <a:pt x="7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3"/>
            <p:cNvSpPr/>
            <p:nvPr/>
          </p:nvSpPr>
          <p:spPr>
            <a:xfrm>
              <a:off x="1179475" y="2999775"/>
              <a:ext cx="210125" cy="64950"/>
            </a:xfrm>
            <a:custGeom>
              <a:avLst/>
              <a:gdLst/>
              <a:ahLst/>
              <a:cxnLst/>
              <a:rect l="l" t="t" r="r" b="b"/>
              <a:pathLst>
                <a:path w="8405" h="2598" extrusionOk="0">
                  <a:moveTo>
                    <a:pt x="7106" y="121"/>
                  </a:moveTo>
                  <a:cubicBezTo>
                    <a:pt x="7755" y="121"/>
                    <a:pt x="8284" y="650"/>
                    <a:pt x="8284" y="1299"/>
                  </a:cubicBezTo>
                  <a:cubicBezTo>
                    <a:pt x="8284" y="1948"/>
                    <a:pt x="7755" y="2477"/>
                    <a:pt x="7106" y="2477"/>
                  </a:cubicBezTo>
                  <a:lnTo>
                    <a:pt x="1290" y="2477"/>
                  </a:lnTo>
                  <a:cubicBezTo>
                    <a:pt x="640" y="2477"/>
                    <a:pt x="111" y="1948"/>
                    <a:pt x="111" y="1299"/>
                  </a:cubicBezTo>
                  <a:cubicBezTo>
                    <a:pt x="111" y="650"/>
                    <a:pt x="640" y="121"/>
                    <a:pt x="1290" y="121"/>
                  </a:cubicBezTo>
                  <a:close/>
                  <a:moveTo>
                    <a:pt x="1290" y="0"/>
                  </a:moveTo>
                  <a:cubicBezTo>
                    <a:pt x="575" y="0"/>
                    <a:pt x="0" y="585"/>
                    <a:pt x="0" y="1299"/>
                  </a:cubicBezTo>
                  <a:cubicBezTo>
                    <a:pt x="0" y="2013"/>
                    <a:pt x="575" y="2598"/>
                    <a:pt x="1290" y="2598"/>
                  </a:cubicBezTo>
                  <a:lnTo>
                    <a:pt x="7106" y="2598"/>
                  </a:lnTo>
                  <a:cubicBezTo>
                    <a:pt x="7820" y="2598"/>
                    <a:pt x="8405" y="2013"/>
                    <a:pt x="8405" y="1299"/>
                  </a:cubicBezTo>
                  <a:cubicBezTo>
                    <a:pt x="8405" y="585"/>
                    <a:pt x="7820" y="0"/>
                    <a:pt x="7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3"/>
            <p:cNvSpPr/>
            <p:nvPr/>
          </p:nvSpPr>
          <p:spPr>
            <a:xfrm>
              <a:off x="1458450" y="2935300"/>
              <a:ext cx="70075" cy="2800"/>
            </a:xfrm>
            <a:custGeom>
              <a:avLst/>
              <a:gdLst/>
              <a:ahLst/>
              <a:cxnLst/>
              <a:rect l="l" t="t" r="r" b="b"/>
              <a:pathLst>
                <a:path w="2803" h="112" extrusionOk="0">
                  <a:moveTo>
                    <a:pt x="66" y="0"/>
                  </a:moveTo>
                  <a:cubicBezTo>
                    <a:pt x="29" y="0"/>
                    <a:pt x="1" y="28"/>
                    <a:pt x="1" y="56"/>
                  </a:cubicBezTo>
                  <a:cubicBezTo>
                    <a:pt x="1" y="93"/>
                    <a:pt x="29" y="112"/>
                    <a:pt x="66" y="112"/>
                  </a:cubicBezTo>
                  <a:lnTo>
                    <a:pt x="2747" y="112"/>
                  </a:lnTo>
                  <a:cubicBezTo>
                    <a:pt x="2775" y="112"/>
                    <a:pt x="2803" y="93"/>
                    <a:pt x="2803" y="56"/>
                  </a:cubicBezTo>
                  <a:cubicBezTo>
                    <a:pt x="2803" y="28"/>
                    <a:pt x="2775" y="0"/>
                    <a:pt x="2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3"/>
            <p:cNvSpPr/>
            <p:nvPr/>
          </p:nvSpPr>
          <p:spPr>
            <a:xfrm>
              <a:off x="1553325" y="2935300"/>
              <a:ext cx="84425" cy="2800"/>
            </a:xfrm>
            <a:custGeom>
              <a:avLst/>
              <a:gdLst/>
              <a:ahLst/>
              <a:cxnLst/>
              <a:rect l="l" t="t" r="r" b="b"/>
              <a:pathLst>
                <a:path w="3377" h="112" extrusionOk="0">
                  <a:moveTo>
                    <a:pt x="56" y="0"/>
                  </a:moveTo>
                  <a:cubicBezTo>
                    <a:pt x="28" y="0"/>
                    <a:pt x="0" y="28"/>
                    <a:pt x="0" y="56"/>
                  </a:cubicBezTo>
                  <a:cubicBezTo>
                    <a:pt x="0" y="93"/>
                    <a:pt x="28" y="112"/>
                    <a:pt x="56" y="112"/>
                  </a:cubicBezTo>
                  <a:lnTo>
                    <a:pt x="3312" y="112"/>
                  </a:lnTo>
                  <a:cubicBezTo>
                    <a:pt x="3349" y="112"/>
                    <a:pt x="3377" y="93"/>
                    <a:pt x="3377" y="56"/>
                  </a:cubicBezTo>
                  <a:cubicBezTo>
                    <a:pt x="3377" y="28"/>
                    <a:pt x="3349" y="0"/>
                    <a:pt x="3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3"/>
            <p:cNvSpPr/>
            <p:nvPr/>
          </p:nvSpPr>
          <p:spPr>
            <a:xfrm>
              <a:off x="1458450" y="3043125"/>
              <a:ext cx="125500" cy="2825"/>
            </a:xfrm>
            <a:custGeom>
              <a:avLst/>
              <a:gdLst/>
              <a:ahLst/>
              <a:cxnLst/>
              <a:rect l="l" t="t" r="r" b="b"/>
              <a:pathLst>
                <a:path w="5020" h="113" extrusionOk="0">
                  <a:moveTo>
                    <a:pt x="66" y="1"/>
                  </a:moveTo>
                  <a:cubicBezTo>
                    <a:pt x="29" y="1"/>
                    <a:pt x="1" y="29"/>
                    <a:pt x="1" y="57"/>
                  </a:cubicBezTo>
                  <a:cubicBezTo>
                    <a:pt x="1" y="84"/>
                    <a:pt x="29" y="112"/>
                    <a:pt x="66" y="112"/>
                  </a:cubicBezTo>
                  <a:lnTo>
                    <a:pt x="4964" y="112"/>
                  </a:lnTo>
                  <a:cubicBezTo>
                    <a:pt x="4992" y="112"/>
                    <a:pt x="5020" y="94"/>
                    <a:pt x="5020" y="57"/>
                  </a:cubicBezTo>
                  <a:cubicBezTo>
                    <a:pt x="5020" y="29"/>
                    <a:pt x="4992" y="1"/>
                    <a:pt x="49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3"/>
            <p:cNvSpPr/>
            <p:nvPr/>
          </p:nvSpPr>
          <p:spPr>
            <a:xfrm>
              <a:off x="1458450" y="2972625"/>
              <a:ext cx="195775" cy="2825"/>
            </a:xfrm>
            <a:custGeom>
              <a:avLst/>
              <a:gdLst/>
              <a:ahLst/>
              <a:cxnLst/>
              <a:rect l="l" t="t" r="r" b="b"/>
              <a:pathLst>
                <a:path w="7831" h="113" extrusionOk="0">
                  <a:moveTo>
                    <a:pt x="66" y="1"/>
                  </a:moveTo>
                  <a:cubicBezTo>
                    <a:pt x="29" y="1"/>
                    <a:pt x="1" y="29"/>
                    <a:pt x="1" y="57"/>
                  </a:cubicBezTo>
                  <a:cubicBezTo>
                    <a:pt x="1" y="94"/>
                    <a:pt x="29" y="112"/>
                    <a:pt x="66" y="112"/>
                  </a:cubicBezTo>
                  <a:lnTo>
                    <a:pt x="7766" y="112"/>
                  </a:lnTo>
                  <a:cubicBezTo>
                    <a:pt x="7803" y="112"/>
                    <a:pt x="7830" y="94"/>
                    <a:pt x="7830" y="57"/>
                  </a:cubicBezTo>
                  <a:cubicBezTo>
                    <a:pt x="7830" y="29"/>
                    <a:pt x="7803"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3"/>
            <p:cNvSpPr/>
            <p:nvPr/>
          </p:nvSpPr>
          <p:spPr>
            <a:xfrm>
              <a:off x="1458450" y="3008125"/>
              <a:ext cx="64050" cy="3025"/>
            </a:xfrm>
            <a:custGeom>
              <a:avLst/>
              <a:gdLst/>
              <a:ahLst/>
              <a:cxnLst/>
              <a:rect l="l" t="t" r="r" b="b"/>
              <a:pathLst>
                <a:path w="2562" h="121" extrusionOk="0">
                  <a:moveTo>
                    <a:pt x="66" y="0"/>
                  </a:moveTo>
                  <a:cubicBezTo>
                    <a:pt x="29" y="0"/>
                    <a:pt x="1" y="28"/>
                    <a:pt x="1" y="56"/>
                  </a:cubicBezTo>
                  <a:cubicBezTo>
                    <a:pt x="1" y="93"/>
                    <a:pt x="29" y="121"/>
                    <a:pt x="66" y="121"/>
                  </a:cubicBezTo>
                  <a:lnTo>
                    <a:pt x="2506" y="121"/>
                  </a:lnTo>
                  <a:cubicBezTo>
                    <a:pt x="2534" y="121"/>
                    <a:pt x="2561" y="93"/>
                    <a:pt x="2561" y="56"/>
                  </a:cubicBezTo>
                  <a:cubicBezTo>
                    <a:pt x="2561" y="28"/>
                    <a:pt x="2534" y="0"/>
                    <a:pt x="2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3"/>
            <p:cNvSpPr/>
            <p:nvPr/>
          </p:nvSpPr>
          <p:spPr>
            <a:xfrm>
              <a:off x="1538475" y="3008125"/>
              <a:ext cx="113900" cy="3025"/>
            </a:xfrm>
            <a:custGeom>
              <a:avLst/>
              <a:gdLst/>
              <a:ahLst/>
              <a:cxnLst/>
              <a:rect l="l" t="t" r="r" b="b"/>
              <a:pathLst>
                <a:path w="4556" h="121" extrusionOk="0">
                  <a:moveTo>
                    <a:pt x="56" y="0"/>
                  </a:moveTo>
                  <a:cubicBezTo>
                    <a:pt x="19" y="0"/>
                    <a:pt x="0" y="28"/>
                    <a:pt x="0" y="56"/>
                  </a:cubicBezTo>
                  <a:cubicBezTo>
                    <a:pt x="0" y="93"/>
                    <a:pt x="19" y="121"/>
                    <a:pt x="56" y="121"/>
                  </a:cubicBezTo>
                  <a:lnTo>
                    <a:pt x="4500" y="121"/>
                  </a:lnTo>
                  <a:cubicBezTo>
                    <a:pt x="4537" y="121"/>
                    <a:pt x="4555" y="93"/>
                    <a:pt x="4555" y="56"/>
                  </a:cubicBezTo>
                  <a:cubicBezTo>
                    <a:pt x="4555" y="28"/>
                    <a:pt x="4537"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3"/>
            <p:cNvSpPr/>
            <p:nvPr/>
          </p:nvSpPr>
          <p:spPr>
            <a:xfrm>
              <a:off x="1457300" y="2753925"/>
              <a:ext cx="203425" cy="24400"/>
            </a:xfrm>
            <a:custGeom>
              <a:avLst/>
              <a:gdLst/>
              <a:ahLst/>
              <a:cxnLst/>
              <a:rect l="l" t="t" r="r" b="b"/>
              <a:pathLst>
                <a:path w="8137" h="976" extrusionOk="0">
                  <a:moveTo>
                    <a:pt x="177" y="1"/>
                  </a:moveTo>
                  <a:cubicBezTo>
                    <a:pt x="75" y="1"/>
                    <a:pt x="1" y="75"/>
                    <a:pt x="1" y="177"/>
                  </a:cubicBezTo>
                  <a:lnTo>
                    <a:pt x="1" y="975"/>
                  </a:lnTo>
                  <a:lnTo>
                    <a:pt x="8136" y="975"/>
                  </a:lnTo>
                  <a:lnTo>
                    <a:pt x="8136" y="233"/>
                  </a:lnTo>
                  <a:cubicBezTo>
                    <a:pt x="8136" y="103"/>
                    <a:pt x="8025" y="1"/>
                    <a:pt x="7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p:nvPr/>
          </p:nvSpPr>
          <p:spPr>
            <a:xfrm>
              <a:off x="1478875" y="2760425"/>
              <a:ext cx="10225" cy="10475"/>
            </a:xfrm>
            <a:custGeom>
              <a:avLst/>
              <a:gdLst/>
              <a:ahLst/>
              <a:cxnLst/>
              <a:rect l="l" t="t" r="r" b="b"/>
              <a:pathLst>
                <a:path w="409" h="419" extrusionOk="0">
                  <a:moveTo>
                    <a:pt x="204" y="121"/>
                  </a:moveTo>
                  <a:cubicBezTo>
                    <a:pt x="251" y="121"/>
                    <a:pt x="297" y="168"/>
                    <a:pt x="297" y="214"/>
                  </a:cubicBezTo>
                  <a:cubicBezTo>
                    <a:pt x="297" y="270"/>
                    <a:pt x="251" y="307"/>
                    <a:pt x="204" y="307"/>
                  </a:cubicBezTo>
                  <a:cubicBezTo>
                    <a:pt x="158" y="307"/>
                    <a:pt x="112" y="270"/>
                    <a:pt x="112" y="214"/>
                  </a:cubicBezTo>
                  <a:cubicBezTo>
                    <a:pt x="112" y="168"/>
                    <a:pt x="149" y="121"/>
                    <a:pt x="204" y="121"/>
                  </a:cubicBezTo>
                  <a:close/>
                  <a:moveTo>
                    <a:pt x="204" y="1"/>
                  </a:moveTo>
                  <a:cubicBezTo>
                    <a:pt x="93" y="1"/>
                    <a:pt x="0" y="103"/>
                    <a:pt x="0" y="214"/>
                  </a:cubicBezTo>
                  <a:cubicBezTo>
                    <a:pt x="0" y="325"/>
                    <a:pt x="93" y="418"/>
                    <a:pt x="204" y="418"/>
                  </a:cubicBezTo>
                  <a:cubicBezTo>
                    <a:pt x="316" y="418"/>
                    <a:pt x="408" y="335"/>
                    <a:pt x="408" y="214"/>
                  </a:cubicBezTo>
                  <a:cubicBezTo>
                    <a:pt x="408" y="103"/>
                    <a:pt x="316"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93475" y="2760425"/>
              <a:ext cx="10475" cy="10475"/>
            </a:xfrm>
            <a:custGeom>
              <a:avLst/>
              <a:gdLst/>
              <a:ahLst/>
              <a:cxnLst/>
              <a:rect l="l" t="t" r="r" b="b"/>
              <a:pathLst>
                <a:path w="419" h="419" extrusionOk="0">
                  <a:moveTo>
                    <a:pt x="205" y="121"/>
                  </a:moveTo>
                  <a:cubicBezTo>
                    <a:pt x="260" y="121"/>
                    <a:pt x="298" y="168"/>
                    <a:pt x="298" y="214"/>
                  </a:cubicBezTo>
                  <a:cubicBezTo>
                    <a:pt x="298" y="270"/>
                    <a:pt x="251" y="307"/>
                    <a:pt x="205" y="307"/>
                  </a:cubicBezTo>
                  <a:cubicBezTo>
                    <a:pt x="158" y="307"/>
                    <a:pt x="112" y="270"/>
                    <a:pt x="112" y="214"/>
                  </a:cubicBezTo>
                  <a:cubicBezTo>
                    <a:pt x="112" y="168"/>
                    <a:pt x="158" y="121"/>
                    <a:pt x="205" y="121"/>
                  </a:cubicBezTo>
                  <a:close/>
                  <a:moveTo>
                    <a:pt x="205" y="1"/>
                  </a:moveTo>
                  <a:cubicBezTo>
                    <a:pt x="94" y="1"/>
                    <a:pt x="1" y="103"/>
                    <a:pt x="1" y="214"/>
                  </a:cubicBezTo>
                  <a:cubicBezTo>
                    <a:pt x="1" y="325"/>
                    <a:pt x="94" y="418"/>
                    <a:pt x="205" y="418"/>
                  </a:cubicBezTo>
                  <a:cubicBezTo>
                    <a:pt x="316" y="418"/>
                    <a:pt x="418" y="335"/>
                    <a:pt x="409" y="214"/>
                  </a:cubicBezTo>
                  <a:cubicBezTo>
                    <a:pt x="409" y="103"/>
                    <a:pt x="31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1464250" y="2760425"/>
              <a:ext cx="10475" cy="10475"/>
            </a:xfrm>
            <a:custGeom>
              <a:avLst/>
              <a:gdLst/>
              <a:ahLst/>
              <a:cxnLst/>
              <a:rect l="l" t="t" r="r" b="b"/>
              <a:pathLst>
                <a:path w="419" h="419" extrusionOk="0">
                  <a:moveTo>
                    <a:pt x="205" y="121"/>
                  </a:moveTo>
                  <a:cubicBezTo>
                    <a:pt x="261" y="121"/>
                    <a:pt x="298" y="168"/>
                    <a:pt x="298" y="214"/>
                  </a:cubicBezTo>
                  <a:cubicBezTo>
                    <a:pt x="298" y="270"/>
                    <a:pt x="261" y="307"/>
                    <a:pt x="205" y="307"/>
                  </a:cubicBezTo>
                  <a:cubicBezTo>
                    <a:pt x="159" y="307"/>
                    <a:pt x="112" y="270"/>
                    <a:pt x="112" y="214"/>
                  </a:cubicBezTo>
                  <a:cubicBezTo>
                    <a:pt x="112" y="168"/>
                    <a:pt x="159" y="121"/>
                    <a:pt x="205" y="121"/>
                  </a:cubicBezTo>
                  <a:close/>
                  <a:moveTo>
                    <a:pt x="205" y="1"/>
                  </a:moveTo>
                  <a:cubicBezTo>
                    <a:pt x="94" y="1"/>
                    <a:pt x="1" y="103"/>
                    <a:pt x="1" y="214"/>
                  </a:cubicBezTo>
                  <a:cubicBezTo>
                    <a:pt x="1" y="325"/>
                    <a:pt x="94" y="418"/>
                    <a:pt x="205" y="418"/>
                  </a:cubicBezTo>
                  <a:cubicBezTo>
                    <a:pt x="326" y="418"/>
                    <a:pt x="418" y="335"/>
                    <a:pt x="418" y="214"/>
                  </a:cubicBezTo>
                  <a:cubicBezTo>
                    <a:pt x="418" y="103"/>
                    <a:pt x="326" y="1"/>
                    <a:pt x="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57075" y="2778300"/>
              <a:ext cx="203400" cy="119450"/>
            </a:xfrm>
            <a:custGeom>
              <a:avLst/>
              <a:gdLst/>
              <a:ahLst/>
              <a:cxnLst/>
              <a:rect l="l" t="t" r="r" b="b"/>
              <a:pathLst>
                <a:path w="8136" h="4778" extrusionOk="0">
                  <a:moveTo>
                    <a:pt x="28" y="0"/>
                  </a:moveTo>
                  <a:cubicBezTo>
                    <a:pt x="19" y="0"/>
                    <a:pt x="0" y="9"/>
                    <a:pt x="0" y="28"/>
                  </a:cubicBezTo>
                  <a:lnTo>
                    <a:pt x="0" y="4750"/>
                  </a:lnTo>
                  <a:cubicBezTo>
                    <a:pt x="0" y="4768"/>
                    <a:pt x="19" y="4778"/>
                    <a:pt x="28" y="4778"/>
                  </a:cubicBezTo>
                  <a:lnTo>
                    <a:pt x="8108" y="4778"/>
                  </a:lnTo>
                  <a:cubicBezTo>
                    <a:pt x="8127" y="4778"/>
                    <a:pt x="8136" y="4768"/>
                    <a:pt x="8136" y="4750"/>
                  </a:cubicBezTo>
                  <a:lnTo>
                    <a:pt x="8136" y="28"/>
                  </a:lnTo>
                  <a:cubicBezTo>
                    <a:pt x="8136" y="9"/>
                    <a:pt x="8127" y="0"/>
                    <a:pt x="8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1541250" y="2805875"/>
              <a:ext cx="94200" cy="2825"/>
            </a:xfrm>
            <a:custGeom>
              <a:avLst/>
              <a:gdLst/>
              <a:ahLst/>
              <a:cxnLst/>
              <a:rect l="l" t="t" r="r" b="b"/>
              <a:pathLst>
                <a:path w="3768" h="113" extrusionOk="0">
                  <a:moveTo>
                    <a:pt x="56" y="1"/>
                  </a:moveTo>
                  <a:cubicBezTo>
                    <a:pt x="19" y="1"/>
                    <a:pt x="1" y="20"/>
                    <a:pt x="1" y="57"/>
                  </a:cubicBezTo>
                  <a:cubicBezTo>
                    <a:pt x="1" y="84"/>
                    <a:pt x="19" y="112"/>
                    <a:pt x="56" y="112"/>
                  </a:cubicBezTo>
                  <a:lnTo>
                    <a:pt x="3711" y="112"/>
                  </a:lnTo>
                  <a:cubicBezTo>
                    <a:pt x="3739" y="112"/>
                    <a:pt x="3767" y="84"/>
                    <a:pt x="3767" y="57"/>
                  </a:cubicBezTo>
                  <a:cubicBezTo>
                    <a:pt x="3767" y="20"/>
                    <a:pt x="3739" y="1"/>
                    <a:pt x="37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1541025" y="2819800"/>
              <a:ext cx="35050" cy="2800"/>
            </a:xfrm>
            <a:custGeom>
              <a:avLst/>
              <a:gdLst/>
              <a:ahLst/>
              <a:cxnLst/>
              <a:rect l="l" t="t" r="r" b="b"/>
              <a:pathLst>
                <a:path w="1402" h="112" extrusionOk="0">
                  <a:moveTo>
                    <a:pt x="65" y="1"/>
                  </a:moveTo>
                  <a:cubicBezTo>
                    <a:pt x="28" y="1"/>
                    <a:pt x="0" y="19"/>
                    <a:pt x="0" y="56"/>
                  </a:cubicBezTo>
                  <a:cubicBezTo>
                    <a:pt x="0" y="84"/>
                    <a:pt x="28" y="112"/>
                    <a:pt x="65" y="112"/>
                  </a:cubicBezTo>
                  <a:lnTo>
                    <a:pt x="1346" y="112"/>
                  </a:lnTo>
                  <a:cubicBezTo>
                    <a:pt x="1383" y="112"/>
                    <a:pt x="1401" y="84"/>
                    <a:pt x="1401" y="56"/>
                  </a:cubicBezTo>
                  <a:cubicBezTo>
                    <a:pt x="1401" y="19"/>
                    <a:pt x="1383"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1586475" y="2819800"/>
              <a:ext cx="42000" cy="2800"/>
            </a:xfrm>
            <a:custGeom>
              <a:avLst/>
              <a:gdLst/>
              <a:ahLst/>
              <a:cxnLst/>
              <a:rect l="l" t="t" r="r" b="b"/>
              <a:pathLst>
                <a:path w="1680" h="112" extrusionOk="0">
                  <a:moveTo>
                    <a:pt x="56" y="1"/>
                  </a:moveTo>
                  <a:cubicBezTo>
                    <a:pt x="29" y="1"/>
                    <a:pt x="1" y="19"/>
                    <a:pt x="1" y="56"/>
                  </a:cubicBezTo>
                  <a:cubicBezTo>
                    <a:pt x="1" y="84"/>
                    <a:pt x="29" y="112"/>
                    <a:pt x="56" y="112"/>
                  </a:cubicBezTo>
                  <a:lnTo>
                    <a:pt x="1615" y="112"/>
                  </a:lnTo>
                  <a:cubicBezTo>
                    <a:pt x="1652" y="112"/>
                    <a:pt x="1680" y="84"/>
                    <a:pt x="1680" y="56"/>
                  </a:cubicBezTo>
                  <a:cubicBezTo>
                    <a:pt x="1680" y="19"/>
                    <a:pt x="1652" y="1"/>
                    <a:pt x="1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1541250" y="2861775"/>
              <a:ext cx="61500" cy="2800"/>
            </a:xfrm>
            <a:custGeom>
              <a:avLst/>
              <a:gdLst/>
              <a:ahLst/>
              <a:cxnLst/>
              <a:rect l="l" t="t" r="r" b="b"/>
              <a:pathLst>
                <a:path w="2460" h="112" extrusionOk="0">
                  <a:moveTo>
                    <a:pt x="56" y="1"/>
                  </a:moveTo>
                  <a:cubicBezTo>
                    <a:pt x="19" y="1"/>
                    <a:pt x="1" y="28"/>
                    <a:pt x="1" y="56"/>
                  </a:cubicBezTo>
                  <a:cubicBezTo>
                    <a:pt x="1" y="93"/>
                    <a:pt x="19" y="112"/>
                    <a:pt x="56" y="112"/>
                  </a:cubicBezTo>
                  <a:lnTo>
                    <a:pt x="2394" y="112"/>
                  </a:lnTo>
                  <a:cubicBezTo>
                    <a:pt x="2431" y="112"/>
                    <a:pt x="2459" y="93"/>
                    <a:pt x="2459" y="56"/>
                  </a:cubicBezTo>
                  <a:cubicBezTo>
                    <a:pt x="2459" y="28"/>
                    <a:pt x="2431" y="1"/>
                    <a:pt x="2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1541250" y="2834175"/>
              <a:ext cx="95125" cy="3050"/>
            </a:xfrm>
            <a:custGeom>
              <a:avLst/>
              <a:gdLst/>
              <a:ahLst/>
              <a:cxnLst/>
              <a:rect l="l" t="t" r="r" b="b"/>
              <a:pathLst>
                <a:path w="3805" h="122" extrusionOk="0">
                  <a:moveTo>
                    <a:pt x="56" y="1"/>
                  </a:moveTo>
                  <a:cubicBezTo>
                    <a:pt x="19" y="1"/>
                    <a:pt x="1" y="29"/>
                    <a:pt x="1" y="66"/>
                  </a:cubicBezTo>
                  <a:cubicBezTo>
                    <a:pt x="1" y="93"/>
                    <a:pt x="19" y="121"/>
                    <a:pt x="56" y="121"/>
                  </a:cubicBezTo>
                  <a:lnTo>
                    <a:pt x="3739" y="121"/>
                  </a:lnTo>
                  <a:cubicBezTo>
                    <a:pt x="3776" y="121"/>
                    <a:pt x="3804" y="93"/>
                    <a:pt x="3804" y="66"/>
                  </a:cubicBezTo>
                  <a:cubicBezTo>
                    <a:pt x="3804" y="29"/>
                    <a:pt x="3776" y="1"/>
                    <a:pt x="3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1541250" y="2848100"/>
              <a:ext cx="32025" cy="3025"/>
            </a:xfrm>
            <a:custGeom>
              <a:avLst/>
              <a:gdLst/>
              <a:ahLst/>
              <a:cxnLst/>
              <a:rect l="l" t="t" r="r" b="b"/>
              <a:pathLst>
                <a:path w="1281" h="121" extrusionOk="0">
                  <a:moveTo>
                    <a:pt x="56" y="0"/>
                  </a:moveTo>
                  <a:cubicBezTo>
                    <a:pt x="19" y="0"/>
                    <a:pt x="1" y="28"/>
                    <a:pt x="1" y="56"/>
                  </a:cubicBezTo>
                  <a:cubicBezTo>
                    <a:pt x="1" y="93"/>
                    <a:pt x="19" y="121"/>
                    <a:pt x="56" y="121"/>
                  </a:cubicBezTo>
                  <a:lnTo>
                    <a:pt x="1225" y="121"/>
                  </a:lnTo>
                  <a:cubicBezTo>
                    <a:pt x="1253" y="121"/>
                    <a:pt x="1281" y="93"/>
                    <a:pt x="1281" y="56"/>
                  </a:cubicBezTo>
                  <a:cubicBezTo>
                    <a:pt x="1281" y="28"/>
                    <a:pt x="1253" y="0"/>
                    <a:pt x="1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1579300" y="2848100"/>
              <a:ext cx="56150" cy="3025"/>
            </a:xfrm>
            <a:custGeom>
              <a:avLst/>
              <a:gdLst/>
              <a:ahLst/>
              <a:cxnLst/>
              <a:rect l="l" t="t" r="r" b="b"/>
              <a:pathLst>
                <a:path w="2246" h="121" extrusionOk="0">
                  <a:moveTo>
                    <a:pt x="65" y="0"/>
                  </a:moveTo>
                  <a:cubicBezTo>
                    <a:pt x="28" y="0"/>
                    <a:pt x="0" y="28"/>
                    <a:pt x="0" y="56"/>
                  </a:cubicBezTo>
                  <a:cubicBezTo>
                    <a:pt x="0" y="93"/>
                    <a:pt x="28" y="121"/>
                    <a:pt x="65" y="121"/>
                  </a:cubicBezTo>
                  <a:lnTo>
                    <a:pt x="2189" y="121"/>
                  </a:lnTo>
                  <a:cubicBezTo>
                    <a:pt x="2217" y="121"/>
                    <a:pt x="2245" y="93"/>
                    <a:pt x="2245" y="56"/>
                  </a:cubicBezTo>
                  <a:cubicBezTo>
                    <a:pt x="2245" y="28"/>
                    <a:pt x="2217" y="0"/>
                    <a:pt x="2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1472150" y="2805425"/>
              <a:ext cx="26700" cy="32500"/>
            </a:xfrm>
            <a:custGeom>
              <a:avLst/>
              <a:gdLst/>
              <a:ahLst/>
              <a:cxnLst/>
              <a:rect l="l" t="t" r="r" b="b"/>
              <a:pathLst>
                <a:path w="1068" h="1300" extrusionOk="0">
                  <a:moveTo>
                    <a:pt x="1030" y="0"/>
                  </a:moveTo>
                  <a:cubicBezTo>
                    <a:pt x="418" y="102"/>
                    <a:pt x="0" y="687"/>
                    <a:pt x="112" y="1299"/>
                  </a:cubicBezTo>
                  <a:lnTo>
                    <a:pt x="325" y="1262"/>
                  </a:lnTo>
                  <a:cubicBezTo>
                    <a:pt x="316" y="1216"/>
                    <a:pt x="306" y="1160"/>
                    <a:pt x="306" y="1114"/>
                  </a:cubicBezTo>
                  <a:cubicBezTo>
                    <a:pt x="306" y="659"/>
                    <a:pt x="640" y="288"/>
                    <a:pt x="1067" y="204"/>
                  </a:cubicBezTo>
                  <a:lnTo>
                    <a:pt x="1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1530600" y="2828375"/>
              <a:ext cx="475" cy="5825"/>
            </a:xfrm>
            <a:custGeom>
              <a:avLst/>
              <a:gdLst/>
              <a:ahLst/>
              <a:cxnLst/>
              <a:rect l="l" t="t" r="r" b="b"/>
              <a:pathLst>
                <a:path w="19" h="233" extrusionOk="0">
                  <a:moveTo>
                    <a:pt x="0" y="1"/>
                  </a:moveTo>
                  <a:cubicBezTo>
                    <a:pt x="9" y="84"/>
                    <a:pt x="9" y="159"/>
                    <a:pt x="9" y="233"/>
                  </a:cubicBezTo>
                  <a:cubicBezTo>
                    <a:pt x="19" y="159"/>
                    <a:pt x="9" y="84"/>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1474925" y="2836975"/>
              <a:ext cx="32500" cy="24525"/>
            </a:xfrm>
            <a:custGeom>
              <a:avLst/>
              <a:gdLst/>
              <a:ahLst/>
              <a:cxnLst/>
              <a:rect l="l" t="t" r="r" b="b"/>
              <a:pathLst>
                <a:path w="1300" h="981" extrusionOk="0">
                  <a:moveTo>
                    <a:pt x="214" y="0"/>
                  </a:moveTo>
                  <a:lnTo>
                    <a:pt x="1" y="37"/>
                  </a:lnTo>
                  <a:cubicBezTo>
                    <a:pt x="92" y="587"/>
                    <a:pt x="573" y="980"/>
                    <a:pt x="1114" y="980"/>
                  </a:cubicBezTo>
                  <a:cubicBezTo>
                    <a:pt x="1175" y="980"/>
                    <a:pt x="1237" y="975"/>
                    <a:pt x="1299" y="965"/>
                  </a:cubicBezTo>
                  <a:lnTo>
                    <a:pt x="1262" y="751"/>
                  </a:lnTo>
                  <a:cubicBezTo>
                    <a:pt x="1216" y="761"/>
                    <a:pt x="1169" y="770"/>
                    <a:pt x="1114" y="770"/>
                  </a:cubicBezTo>
                  <a:cubicBezTo>
                    <a:pt x="659" y="770"/>
                    <a:pt x="288" y="436"/>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1497900" y="2804975"/>
              <a:ext cx="33175" cy="56125"/>
            </a:xfrm>
            <a:custGeom>
              <a:avLst/>
              <a:gdLst/>
              <a:ahLst/>
              <a:cxnLst/>
              <a:rect l="l" t="t" r="r" b="b"/>
              <a:pathLst>
                <a:path w="1327" h="2245" extrusionOk="0">
                  <a:moveTo>
                    <a:pt x="199" y="0"/>
                  </a:moveTo>
                  <a:cubicBezTo>
                    <a:pt x="133" y="0"/>
                    <a:pt x="67" y="6"/>
                    <a:pt x="0" y="18"/>
                  </a:cubicBezTo>
                  <a:lnTo>
                    <a:pt x="37" y="222"/>
                  </a:lnTo>
                  <a:cubicBezTo>
                    <a:pt x="93" y="213"/>
                    <a:pt x="139" y="213"/>
                    <a:pt x="195" y="213"/>
                  </a:cubicBezTo>
                  <a:cubicBezTo>
                    <a:pt x="705" y="213"/>
                    <a:pt x="1113" y="621"/>
                    <a:pt x="1113" y="1132"/>
                  </a:cubicBezTo>
                  <a:cubicBezTo>
                    <a:pt x="1113" y="1586"/>
                    <a:pt x="779" y="1966"/>
                    <a:pt x="343" y="2031"/>
                  </a:cubicBezTo>
                  <a:lnTo>
                    <a:pt x="380" y="2245"/>
                  </a:lnTo>
                  <a:cubicBezTo>
                    <a:pt x="844" y="2161"/>
                    <a:pt x="1187" y="1818"/>
                    <a:pt x="1289" y="1391"/>
                  </a:cubicBezTo>
                  <a:cubicBezTo>
                    <a:pt x="1308" y="1317"/>
                    <a:pt x="1317" y="1243"/>
                    <a:pt x="1317" y="1169"/>
                  </a:cubicBezTo>
                  <a:cubicBezTo>
                    <a:pt x="1327" y="1094"/>
                    <a:pt x="1317" y="1020"/>
                    <a:pt x="1308" y="937"/>
                  </a:cubicBezTo>
                  <a:cubicBezTo>
                    <a:pt x="1209" y="391"/>
                    <a:pt x="734" y="0"/>
                    <a:pt x="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762025" y="3044525"/>
              <a:ext cx="317750" cy="226600"/>
            </a:xfrm>
            <a:custGeom>
              <a:avLst/>
              <a:gdLst/>
              <a:ahLst/>
              <a:cxnLst/>
              <a:rect l="l" t="t" r="r" b="b"/>
              <a:pathLst>
                <a:path w="12710" h="9064" extrusionOk="0">
                  <a:moveTo>
                    <a:pt x="232" y="1"/>
                  </a:moveTo>
                  <a:cubicBezTo>
                    <a:pt x="102" y="1"/>
                    <a:pt x="0" y="103"/>
                    <a:pt x="0" y="233"/>
                  </a:cubicBezTo>
                  <a:lnTo>
                    <a:pt x="0" y="8823"/>
                  </a:lnTo>
                  <a:cubicBezTo>
                    <a:pt x="0" y="8953"/>
                    <a:pt x="102" y="9064"/>
                    <a:pt x="232" y="9064"/>
                  </a:cubicBezTo>
                  <a:lnTo>
                    <a:pt x="12477" y="9064"/>
                  </a:lnTo>
                  <a:cubicBezTo>
                    <a:pt x="12607" y="9064"/>
                    <a:pt x="12709" y="8953"/>
                    <a:pt x="12709" y="8823"/>
                  </a:cubicBezTo>
                  <a:lnTo>
                    <a:pt x="12709" y="233"/>
                  </a:lnTo>
                  <a:cubicBezTo>
                    <a:pt x="12709" y="103"/>
                    <a:pt x="12607" y="1"/>
                    <a:pt x="1247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762025" y="3044525"/>
              <a:ext cx="317750" cy="226600"/>
            </a:xfrm>
            <a:custGeom>
              <a:avLst/>
              <a:gdLst/>
              <a:ahLst/>
              <a:cxnLst/>
              <a:rect l="l" t="t" r="r" b="b"/>
              <a:pathLst>
                <a:path w="12710" h="9064" extrusionOk="0">
                  <a:moveTo>
                    <a:pt x="232" y="9064"/>
                  </a:moveTo>
                  <a:lnTo>
                    <a:pt x="12477" y="9064"/>
                  </a:lnTo>
                  <a:cubicBezTo>
                    <a:pt x="12607" y="9064"/>
                    <a:pt x="12709" y="8953"/>
                    <a:pt x="12709" y="8823"/>
                  </a:cubicBezTo>
                  <a:lnTo>
                    <a:pt x="12709" y="233"/>
                  </a:lnTo>
                  <a:cubicBezTo>
                    <a:pt x="12709" y="103"/>
                    <a:pt x="12607" y="1"/>
                    <a:pt x="12477" y="1"/>
                  </a:cubicBezTo>
                  <a:lnTo>
                    <a:pt x="232" y="1"/>
                  </a:lnTo>
                  <a:cubicBezTo>
                    <a:pt x="102" y="1"/>
                    <a:pt x="0" y="103"/>
                    <a:pt x="0" y="233"/>
                  </a:cubicBezTo>
                  <a:lnTo>
                    <a:pt x="0" y="8823"/>
                  </a:lnTo>
                  <a:cubicBezTo>
                    <a:pt x="0" y="8953"/>
                    <a:pt x="102" y="9064"/>
                    <a:pt x="232" y="90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779875" y="3027375"/>
              <a:ext cx="317750" cy="38275"/>
            </a:xfrm>
            <a:custGeom>
              <a:avLst/>
              <a:gdLst/>
              <a:ahLst/>
              <a:cxnLst/>
              <a:rect l="l" t="t" r="r" b="b"/>
              <a:pathLst>
                <a:path w="12710" h="1531" extrusionOk="0">
                  <a:moveTo>
                    <a:pt x="279" y="0"/>
                  </a:moveTo>
                  <a:cubicBezTo>
                    <a:pt x="121" y="0"/>
                    <a:pt x="0" y="130"/>
                    <a:pt x="0" y="278"/>
                  </a:cubicBezTo>
                  <a:lnTo>
                    <a:pt x="0" y="1531"/>
                  </a:lnTo>
                  <a:lnTo>
                    <a:pt x="12709" y="1531"/>
                  </a:lnTo>
                  <a:lnTo>
                    <a:pt x="12709" y="362"/>
                  </a:lnTo>
                  <a:cubicBezTo>
                    <a:pt x="12709" y="167"/>
                    <a:pt x="12542" y="0"/>
                    <a:pt x="12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778250" y="3025975"/>
              <a:ext cx="320775" cy="41075"/>
            </a:xfrm>
            <a:custGeom>
              <a:avLst/>
              <a:gdLst/>
              <a:ahLst/>
              <a:cxnLst/>
              <a:rect l="l" t="t" r="r" b="b"/>
              <a:pathLst>
                <a:path w="12831" h="1643" extrusionOk="0">
                  <a:moveTo>
                    <a:pt x="12413" y="112"/>
                  </a:moveTo>
                  <a:cubicBezTo>
                    <a:pt x="12580" y="112"/>
                    <a:pt x="12719" y="251"/>
                    <a:pt x="12719" y="418"/>
                  </a:cubicBezTo>
                  <a:lnTo>
                    <a:pt x="12719" y="1522"/>
                  </a:lnTo>
                  <a:lnTo>
                    <a:pt x="121" y="1522"/>
                  </a:lnTo>
                  <a:lnTo>
                    <a:pt x="121" y="334"/>
                  </a:lnTo>
                  <a:cubicBezTo>
                    <a:pt x="121" y="214"/>
                    <a:pt x="223" y="112"/>
                    <a:pt x="344" y="112"/>
                  </a:cubicBezTo>
                  <a:close/>
                  <a:moveTo>
                    <a:pt x="344" y="0"/>
                  </a:moveTo>
                  <a:cubicBezTo>
                    <a:pt x="158" y="0"/>
                    <a:pt x="0" y="149"/>
                    <a:pt x="0" y="334"/>
                  </a:cubicBezTo>
                  <a:lnTo>
                    <a:pt x="0" y="1642"/>
                  </a:lnTo>
                  <a:lnTo>
                    <a:pt x="12830" y="1642"/>
                  </a:lnTo>
                  <a:lnTo>
                    <a:pt x="12830" y="418"/>
                  </a:lnTo>
                  <a:cubicBezTo>
                    <a:pt x="12830" y="186"/>
                    <a:pt x="12645" y="0"/>
                    <a:pt x="12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814200"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837150" y="3038725"/>
              <a:ext cx="14650" cy="14650"/>
            </a:xfrm>
            <a:custGeom>
              <a:avLst/>
              <a:gdLst/>
              <a:ahLst/>
              <a:cxnLst/>
              <a:rect l="l" t="t" r="r" b="b"/>
              <a:pathLst>
                <a:path w="586" h="586" extrusionOk="0">
                  <a:moveTo>
                    <a:pt x="288" y="112"/>
                  </a:moveTo>
                  <a:cubicBezTo>
                    <a:pt x="390" y="112"/>
                    <a:pt x="465" y="196"/>
                    <a:pt x="465" y="288"/>
                  </a:cubicBezTo>
                  <a:cubicBezTo>
                    <a:pt x="465" y="390"/>
                    <a:pt x="390" y="465"/>
                    <a:pt x="288" y="465"/>
                  </a:cubicBezTo>
                  <a:cubicBezTo>
                    <a:pt x="196" y="465"/>
                    <a:pt x="112" y="390"/>
                    <a:pt x="112" y="288"/>
                  </a:cubicBezTo>
                  <a:cubicBezTo>
                    <a:pt x="112" y="196"/>
                    <a:pt x="196" y="112"/>
                    <a:pt x="288" y="112"/>
                  </a:cubicBezTo>
                  <a:close/>
                  <a:moveTo>
                    <a:pt x="288" y="1"/>
                  </a:moveTo>
                  <a:cubicBezTo>
                    <a:pt x="131" y="1"/>
                    <a:pt x="1" y="131"/>
                    <a:pt x="1" y="288"/>
                  </a:cubicBezTo>
                  <a:cubicBezTo>
                    <a:pt x="1" y="455"/>
                    <a:pt x="131" y="585"/>
                    <a:pt x="288" y="585"/>
                  </a:cubicBezTo>
                  <a:cubicBezTo>
                    <a:pt x="455" y="585"/>
                    <a:pt x="585" y="455"/>
                    <a:pt x="585" y="288"/>
                  </a:cubicBezTo>
                  <a:cubicBezTo>
                    <a:pt x="585" y="131"/>
                    <a:pt x="455" y="1"/>
                    <a:pt x="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791475" y="3038725"/>
              <a:ext cx="14625" cy="14650"/>
            </a:xfrm>
            <a:custGeom>
              <a:avLst/>
              <a:gdLst/>
              <a:ahLst/>
              <a:cxnLst/>
              <a:rect l="l" t="t" r="r" b="b"/>
              <a:pathLst>
                <a:path w="585" h="586" extrusionOk="0">
                  <a:moveTo>
                    <a:pt x="297" y="112"/>
                  </a:moveTo>
                  <a:cubicBezTo>
                    <a:pt x="390" y="112"/>
                    <a:pt x="473" y="196"/>
                    <a:pt x="473" y="288"/>
                  </a:cubicBezTo>
                  <a:cubicBezTo>
                    <a:pt x="473" y="390"/>
                    <a:pt x="390" y="465"/>
                    <a:pt x="297" y="465"/>
                  </a:cubicBezTo>
                  <a:cubicBezTo>
                    <a:pt x="195" y="465"/>
                    <a:pt x="121" y="390"/>
                    <a:pt x="121" y="288"/>
                  </a:cubicBezTo>
                  <a:cubicBezTo>
                    <a:pt x="121" y="196"/>
                    <a:pt x="195" y="112"/>
                    <a:pt x="297" y="112"/>
                  </a:cubicBezTo>
                  <a:close/>
                  <a:moveTo>
                    <a:pt x="297" y="1"/>
                  </a:moveTo>
                  <a:cubicBezTo>
                    <a:pt x="130" y="1"/>
                    <a:pt x="0" y="131"/>
                    <a:pt x="0" y="288"/>
                  </a:cubicBezTo>
                  <a:cubicBezTo>
                    <a:pt x="0" y="455"/>
                    <a:pt x="130" y="585"/>
                    <a:pt x="297" y="585"/>
                  </a:cubicBezTo>
                  <a:cubicBezTo>
                    <a:pt x="455" y="585"/>
                    <a:pt x="585" y="455"/>
                    <a:pt x="585" y="288"/>
                  </a:cubicBezTo>
                  <a:cubicBezTo>
                    <a:pt x="585" y="131"/>
                    <a:pt x="455" y="1"/>
                    <a:pt x="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779650" y="3065625"/>
              <a:ext cx="317975" cy="186725"/>
            </a:xfrm>
            <a:custGeom>
              <a:avLst/>
              <a:gdLst/>
              <a:ahLst/>
              <a:cxnLst/>
              <a:rect l="l" t="t" r="r" b="b"/>
              <a:pathLst>
                <a:path w="12719" h="7469" extrusionOk="0">
                  <a:moveTo>
                    <a:pt x="37" y="1"/>
                  </a:moveTo>
                  <a:cubicBezTo>
                    <a:pt x="19" y="1"/>
                    <a:pt x="0" y="19"/>
                    <a:pt x="0" y="38"/>
                  </a:cubicBezTo>
                  <a:lnTo>
                    <a:pt x="0" y="7431"/>
                  </a:lnTo>
                  <a:cubicBezTo>
                    <a:pt x="0" y="7450"/>
                    <a:pt x="19" y="7468"/>
                    <a:pt x="37" y="7468"/>
                  </a:cubicBezTo>
                  <a:lnTo>
                    <a:pt x="12672" y="7468"/>
                  </a:lnTo>
                  <a:cubicBezTo>
                    <a:pt x="12700" y="7468"/>
                    <a:pt x="12718" y="7450"/>
                    <a:pt x="12718" y="7431"/>
                  </a:cubicBezTo>
                  <a:lnTo>
                    <a:pt x="12718" y="38"/>
                  </a:lnTo>
                  <a:cubicBezTo>
                    <a:pt x="12718" y="19"/>
                    <a:pt x="12700" y="1"/>
                    <a:pt x="12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778250" y="3064000"/>
              <a:ext cx="320775" cy="189750"/>
            </a:xfrm>
            <a:custGeom>
              <a:avLst/>
              <a:gdLst/>
              <a:ahLst/>
              <a:cxnLst/>
              <a:rect l="l" t="t" r="r" b="b"/>
              <a:pathLst>
                <a:path w="12831" h="7590" extrusionOk="0">
                  <a:moveTo>
                    <a:pt x="12709" y="121"/>
                  </a:moveTo>
                  <a:lnTo>
                    <a:pt x="12709" y="7478"/>
                  </a:lnTo>
                  <a:lnTo>
                    <a:pt x="112" y="7478"/>
                  </a:lnTo>
                  <a:lnTo>
                    <a:pt x="112" y="121"/>
                  </a:lnTo>
                  <a:close/>
                  <a:moveTo>
                    <a:pt x="93" y="1"/>
                  </a:moveTo>
                  <a:cubicBezTo>
                    <a:pt x="47" y="1"/>
                    <a:pt x="0" y="47"/>
                    <a:pt x="0" y="103"/>
                  </a:cubicBezTo>
                  <a:lnTo>
                    <a:pt x="0" y="7496"/>
                  </a:lnTo>
                  <a:cubicBezTo>
                    <a:pt x="0" y="7543"/>
                    <a:pt x="47" y="7589"/>
                    <a:pt x="93" y="7589"/>
                  </a:cubicBezTo>
                  <a:lnTo>
                    <a:pt x="12728" y="7589"/>
                  </a:lnTo>
                  <a:cubicBezTo>
                    <a:pt x="12784" y="7589"/>
                    <a:pt x="12830" y="7543"/>
                    <a:pt x="12830" y="7496"/>
                  </a:cubicBezTo>
                  <a:lnTo>
                    <a:pt x="12830" y="103"/>
                  </a:lnTo>
                  <a:cubicBezTo>
                    <a:pt x="12830" y="47"/>
                    <a:pt x="12784" y="1"/>
                    <a:pt x="12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911825" y="3109475"/>
              <a:ext cx="145675" cy="2800"/>
            </a:xfrm>
            <a:custGeom>
              <a:avLst/>
              <a:gdLst/>
              <a:ahLst/>
              <a:cxnLst/>
              <a:rect l="l" t="t" r="r" b="b"/>
              <a:pathLst>
                <a:path w="5827" h="112" extrusionOk="0">
                  <a:moveTo>
                    <a:pt x="56" y="0"/>
                  </a:moveTo>
                  <a:cubicBezTo>
                    <a:pt x="19" y="0"/>
                    <a:pt x="1" y="19"/>
                    <a:pt x="1" y="56"/>
                  </a:cubicBezTo>
                  <a:cubicBezTo>
                    <a:pt x="1" y="84"/>
                    <a:pt x="19" y="111"/>
                    <a:pt x="56" y="111"/>
                  </a:cubicBezTo>
                  <a:lnTo>
                    <a:pt x="5771" y="111"/>
                  </a:lnTo>
                  <a:cubicBezTo>
                    <a:pt x="5799" y="111"/>
                    <a:pt x="5827" y="84"/>
                    <a:pt x="5827" y="56"/>
                  </a:cubicBezTo>
                  <a:cubicBezTo>
                    <a:pt x="5827" y="19"/>
                    <a:pt x="5799" y="0"/>
                    <a:pt x="5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911825" y="3131025"/>
              <a:ext cx="52900" cy="3050"/>
            </a:xfrm>
            <a:custGeom>
              <a:avLst/>
              <a:gdLst/>
              <a:ahLst/>
              <a:cxnLst/>
              <a:rect l="l" t="t" r="r" b="b"/>
              <a:pathLst>
                <a:path w="2116" h="122" extrusionOk="0">
                  <a:moveTo>
                    <a:pt x="56" y="1"/>
                  </a:moveTo>
                  <a:cubicBezTo>
                    <a:pt x="19" y="1"/>
                    <a:pt x="1" y="29"/>
                    <a:pt x="1" y="56"/>
                  </a:cubicBezTo>
                  <a:cubicBezTo>
                    <a:pt x="1" y="94"/>
                    <a:pt x="19" y="121"/>
                    <a:pt x="56" y="121"/>
                  </a:cubicBezTo>
                  <a:lnTo>
                    <a:pt x="2060" y="121"/>
                  </a:lnTo>
                  <a:cubicBezTo>
                    <a:pt x="2097" y="121"/>
                    <a:pt x="2116" y="94"/>
                    <a:pt x="2116" y="56"/>
                  </a:cubicBezTo>
                  <a:cubicBezTo>
                    <a:pt x="2116" y="29"/>
                    <a:pt x="2097"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982575" y="3131025"/>
              <a:ext cx="63800" cy="3050"/>
            </a:xfrm>
            <a:custGeom>
              <a:avLst/>
              <a:gdLst/>
              <a:ahLst/>
              <a:cxnLst/>
              <a:rect l="l" t="t" r="r" b="b"/>
              <a:pathLst>
                <a:path w="2552" h="122" extrusionOk="0">
                  <a:moveTo>
                    <a:pt x="56" y="1"/>
                  </a:moveTo>
                  <a:cubicBezTo>
                    <a:pt x="28" y="1"/>
                    <a:pt x="0" y="29"/>
                    <a:pt x="0" y="56"/>
                  </a:cubicBezTo>
                  <a:cubicBezTo>
                    <a:pt x="0" y="94"/>
                    <a:pt x="28" y="121"/>
                    <a:pt x="56" y="121"/>
                  </a:cubicBezTo>
                  <a:lnTo>
                    <a:pt x="2496" y="121"/>
                  </a:lnTo>
                  <a:cubicBezTo>
                    <a:pt x="2523" y="121"/>
                    <a:pt x="2551" y="94"/>
                    <a:pt x="2551" y="56"/>
                  </a:cubicBezTo>
                  <a:cubicBezTo>
                    <a:pt x="2551" y="29"/>
                    <a:pt x="2523" y="1"/>
                    <a:pt x="2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911825" y="3196900"/>
              <a:ext cx="94425" cy="2800"/>
            </a:xfrm>
            <a:custGeom>
              <a:avLst/>
              <a:gdLst/>
              <a:ahLst/>
              <a:cxnLst/>
              <a:rect l="l" t="t" r="r" b="b"/>
              <a:pathLst>
                <a:path w="3777" h="112" extrusionOk="0">
                  <a:moveTo>
                    <a:pt x="56" y="0"/>
                  </a:moveTo>
                  <a:cubicBezTo>
                    <a:pt x="19" y="0"/>
                    <a:pt x="1" y="19"/>
                    <a:pt x="1" y="56"/>
                  </a:cubicBezTo>
                  <a:cubicBezTo>
                    <a:pt x="1" y="84"/>
                    <a:pt x="19" y="112"/>
                    <a:pt x="56" y="112"/>
                  </a:cubicBezTo>
                  <a:lnTo>
                    <a:pt x="3721" y="112"/>
                  </a:lnTo>
                  <a:cubicBezTo>
                    <a:pt x="3749" y="112"/>
                    <a:pt x="3776" y="84"/>
                    <a:pt x="3776" y="56"/>
                  </a:cubicBezTo>
                  <a:cubicBezTo>
                    <a:pt x="3776" y="19"/>
                    <a:pt x="3749" y="0"/>
                    <a:pt x="3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911825" y="3153750"/>
              <a:ext cx="147075" cy="3050"/>
            </a:xfrm>
            <a:custGeom>
              <a:avLst/>
              <a:gdLst/>
              <a:ahLst/>
              <a:cxnLst/>
              <a:rect l="l" t="t" r="r" b="b"/>
              <a:pathLst>
                <a:path w="5883" h="122" extrusionOk="0">
                  <a:moveTo>
                    <a:pt x="56" y="1"/>
                  </a:moveTo>
                  <a:cubicBezTo>
                    <a:pt x="19" y="1"/>
                    <a:pt x="1" y="29"/>
                    <a:pt x="1" y="66"/>
                  </a:cubicBezTo>
                  <a:cubicBezTo>
                    <a:pt x="1" y="94"/>
                    <a:pt x="19" y="122"/>
                    <a:pt x="56" y="122"/>
                  </a:cubicBezTo>
                  <a:lnTo>
                    <a:pt x="5817" y="122"/>
                  </a:lnTo>
                  <a:cubicBezTo>
                    <a:pt x="5854" y="122"/>
                    <a:pt x="5882" y="94"/>
                    <a:pt x="5882" y="66"/>
                  </a:cubicBezTo>
                  <a:cubicBezTo>
                    <a:pt x="5882" y="29"/>
                    <a:pt x="5854" y="1"/>
                    <a:pt x="5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911825" y="3175550"/>
              <a:ext cx="48500" cy="2825"/>
            </a:xfrm>
            <a:custGeom>
              <a:avLst/>
              <a:gdLst/>
              <a:ahLst/>
              <a:cxnLst/>
              <a:rect l="l" t="t" r="r" b="b"/>
              <a:pathLst>
                <a:path w="1940" h="113" extrusionOk="0">
                  <a:moveTo>
                    <a:pt x="56" y="1"/>
                  </a:moveTo>
                  <a:cubicBezTo>
                    <a:pt x="19" y="1"/>
                    <a:pt x="1" y="29"/>
                    <a:pt x="1" y="57"/>
                  </a:cubicBezTo>
                  <a:cubicBezTo>
                    <a:pt x="1" y="94"/>
                    <a:pt x="19" y="112"/>
                    <a:pt x="56" y="112"/>
                  </a:cubicBezTo>
                  <a:lnTo>
                    <a:pt x="1884" y="112"/>
                  </a:lnTo>
                  <a:cubicBezTo>
                    <a:pt x="1912" y="112"/>
                    <a:pt x="1940" y="84"/>
                    <a:pt x="1940" y="57"/>
                  </a:cubicBezTo>
                  <a:cubicBezTo>
                    <a:pt x="1940" y="29"/>
                    <a:pt x="1912" y="1"/>
                    <a:pt x="18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971425" y="3175550"/>
              <a:ext cx="86075" cy="2825"/>
            </a:xfrm>
            <a:custGeom>
              <a:avLst/>
              <a:gdLst/>
              <a:ahLst/>
              <a:cxnLst/>
              <a:rect l="l" t="t" r="r" b="b"/>
              <a:pathLst>
                <a:path w="3443" h="113" extrusionOk="0">
                  <a:moveTo>
                    <a:pt x="57" y="1"/>
                  </a:moveTo>
                  <a:cubicBezTo>
                    <a:pt x="29" y="1"/>
                    <a:pt x="1" y="29"/>
                    <a:pt x="1" y="57"/>
                  </a:cubicBezTo>
                  <a:cubicBezTo>
                    <a:pt x="1" y="94"/>
                    <a:pt x="29" y="112"/>
                    <a:pt x="57" y="112"/>
                  </a:cubicBezTo>
                  <a:lnTo>
                    <a:pt x="3387" y="112"/>
                  </a:lnTo>
                  <a:cubicBezTo>
                    <a:pt x="3415" y="112"/>
                    <a:pt x="3443" y="84"/>
                    <a:pt x="3443" y="57"/>
                  </a:cubicBezTo>
                  <a:cubicBezTo>
                    <a:pt x="3443" y="29"/>
                    <a:pt x="3415" y="1"/>
                    <a:pt x="3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803075" y="3107850"/>
              <a:ext cx="41750" cy="50800"/>
            </a:xfrm>
            <a:custGeom>
              <a:avLst/>
              <a:gdLst/>
              <a:ahLst/>
              <a:cxnLst/>
              <a:rect l="l" t="t" r="r" b="b"/>
              <a:pathLst>
                <a:path w="1670" h="2032" extrusionOk="0">
                  <a:moveTo>
                    <a:pt x="1614" y="0"/>
                  </a:moveTo>
                  <a:cubicBezTo>
                    <a:pt x="649" y="167"/>
                    <a:pt x="0" y="1076"/>
                    <a:pt x="167" y="2032"/>
                  </a:cubicBezTo>
                  <a:lnTo>
                    <a:pt x="501" y="1976"/>
                  </a:lnTo>
                  <a:cubicBezTo>
                    <a:pt x="492" y="1902"/>
                    <a:pt x="482" y="1818"/>
                    <a:pt x="482" y="1744"/>
                  </a:cubicBezTo>
                  <a:cubicBezTo>
                    <a:pt x="482" y="1030"/>
                    <a:pt x="993" y="445"/>
                    <a:pt x="1670" y="325"/>
                  </a:cubicBezTo>
                  <a:lnTo>
                    <a:pt x="1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894200" y="3144025"/>
              <a:ext cx="725" cy="8825"/>
            </a:xfrm>
            <a:custGeom>
              <a:avLst/>
              <a:gdLst/>
              <a:ahLst/>
              <a:cxnLst/>
              <a:rect l="l" t="t" r="r" b="b"/>
              <a:pathLst>
                <a:path w="29" h="353" extrusionOk="0">
                  <a:moveTo>
                    <a:pt x="29" y="353"/>
                  </a:moveTo>
                  <a:cubicBezTo>
                    <a:pt x="29" y="241"/>
                    <a:pt x="19" y="121"/>
                    <a:pt x="1" y="0"/>
                  </a:cubicBezTo>
                  <a:lnTo>
                    <a:pt x="1" y="0"/>
                  </a:lnTo>
                  <a:lnTo>
                    <a:pt x="1" y="0"/>
                  </a:lnTo>
                  <a:cubicBezTo>
                    <a:pt x="19" y="121"/>
                    <a:pt x="29" y="241"/>
                    <a:pt x="29" y="35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807250" y="3157250"/>
              <a:ext cx="50800" cy="38250"/>
            </a:xfrm>
            <a:custGeom>
              <a:avLst/>
              <a:gdLst/>
              <a:ahLst/>
              <a:cxnLst/>
              <a:rect l="l" t="t" r="r" b="b"/>
              <a:pathLst>
                <a:path w="2032" h="1530" extrusionOk="0">
                  <a:moveTo>
                    <a:pt x="343" y="0"/>
                  </a:moveTo>
                  <a:lnTo>
                    <a:pt x="0" y="56"/>
                  </a:lnTo>
                  <a:cubicBezTo>
                    <a:pt x="149" y="919"/>
                    <a:pt x="892" y="1529"/>
                    <a:pt x="1731" y="1529"/>
                  </a:cubicBezTo>
                  <a:cubicBezTo>
                    <a:pt x="1830" y="1529"/>
                    <a:pt x="1931" y="1521"/>
                    <a:pt x="2032" y="1503"/>
                  </a:cubicBezTo>
                  <a:lnTo>
                    <a:pt x="1985" y="1178"/>
                  </a:lnTo>
                  <a:cubicBezTo>
                    <a:pt x="1902" y="1187"/>
                    <a:pt x="1828" y="1197"/>
                    <a:pt x="1753" y="1197"/>
                  </a:cubicBezTo>
                  <a:cubicBezTo>
                    <a:pt x="1039" y="1197"/>
                    <a:pt x="455" y="677"/>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843425" y="3107175"/>
              <a:ext cx="51500" cy="87650"/>
            </a:xfrm>
            <a:custGeom>
              <a:avLst/>
              <a:gdLst/>
              <a:ahLst/>
              <a:cxnLst/>
              <a:rect l="l" t="t" r="r" b="b"/>
              <a:pathLst>
                <a:path w="2060" h="3506" extrusionOk="0">
                  <a:moveTo>
                    <a:pt x="301" y="1"/>
                  </a:moveTo>
                  <a:cubicBezTo>
                    <a:pt x="202" y="1"/>
                    <a:pt x="101" y="9"/>
                    <a:pt x="0" y="27"/>
                  </a:cubicBezTo>
                  <a:lnTo>
                    <a:pt x="56" y="352"/>
                  </a:lnTo>
                  <a:cubicBezTo>
                    <a:pt x="139" y="343"/>
                    <a:pt x="223" y="333"/>
                    <a:pt x="306" y="333"/>
                  </a:cubicBezTo>
                  <a:cubicBezTo>
                    <a:pt x="1095" y="333"/>
                    <a:pt x="1744" y="973"/>
                    <a:pt x="1744" y="1762"/>
                  </a:cubicBezTo>
                  <a:cubicBezTo>
                    <a:pt x="1744" y="2485"/>
                    <a:pt x="1215" y="3070"/>
                    <a:pt x="529" y="3181"/>
                  </a:cubicBezTo>
                  <a:lnTo>
                    <a:pt x="585" y="3506"/>
                  </a:lnTo>
                  <a:cubicBezTo>
                    <a:pt x="1308" y="3385"/>
                    <a:pt x="1856" y="2838"/>
                    <a:pt x="2013" y="2170"/>
                  </a:cubicBezTo>
                  <a:cubicBezTo>
                    <a:pt x="2032" y="2059"/>
                    <a:pt x="2050" y="1947"/>
                    <a:pt x="2060" y="1827"/>
                  </a:cubicBezTo>
                  <a:cubicBezTo>
                    <a:pt x="2060" y="1715"/>
                    <a:pt x="2050" y="1595"/>
                    <a:pt x="2032" y="1474"/>
                  </a:cubicBezTo>
                  <a:cubicBezTo>
                    <a:pt x="1891" y="612"/>
                    <a:pt x="1141"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1033825" y="2993500"/>
              <a:ext cx="104150" cy="104150"/>
            </a:xfrm>
            <a:custGeom>
              <a:avLst/>
              <a:gdLst/>
              <a:ahLst/>
              <a:cxnLst/>
              <a:rect l="l" t="t" r="r" b="b"/>
              <a:pathLst>
                <a:path w="4166" h="4166" extrusionOk="0">
                  <a:moveTo>
                    <a:pt x="2088" y="1"/>
                  </a:moveTo>
                  <a:cubicBezTo>
                    <a:pt x="928" y="1"/>
                    <a:pt x="0" y="928"/>
                    <a:pt x="0" y="2079"/>
                  </a:cubicBezTo>
                  <a:cubicBezTo>
                    <a:pt x="0" y="3229"/>
                    <a:pt x="928" y="4166"/>
                    <a:pt x="2088" y="4166"/>
                  </a:cubicBezTo>
                  <a:cubicBezTo>
                    <a:pt x="3238" y="4166"/>
                    <a:pt x="4166" y="3229"/>
                    <a:pt x="4166" y="2079"/>
                  </a:cubicBezTo>
                  <a:cubicBezTo>
                    <a:pt x="4166" y="928"/>
                    <a:pt x="3238" y="1"/>
                    <a:pt x="2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032425" y="2991875"/>
              <a:ext cx="106950" cy="107175"/>
            </a:xfrm>
            <a:custGeom>
              <a:avLst/>
              <a:gdLst/>
              <a:ahLst/>
              <a:cxnLst/>
              <a:rect l="l" t="t" r="r" b="b"/>
              <a:pathLst>
                <a:path w="4278" h="4287" extrusionOk="0">
                  <a:moveTo>
                    <a:pt x="2144" y="121"/>
                  </a:moveTo>
                  <a:cubicBezTo>
                    <a:pt x="3257" y="121"/>
                    <a:pt x="4166" y="1031"/>
                    <a:pt x="4166" y="2144"/>
                  </a:cubicBezTo>
                  <a:cubicBezTo>
                    <a:pt x="4166" y="3266"/>
                    <a:pt x="3257" y="4175"/>
                    <a:pt x="2144" y="4175"/>
                  </a:cubicBezTo>
                  <a:cubicBezTo>
                    <a:pt x="1021" y="4175"/>
                    <a:pt x="112" y="3266"/>
                    <a:pt x="112" y="2144"/>
                  </a:cubicBezTo>
                  <a:cubicBezTo>
                    <a:pt x="112" y="1031"/>
                    <a:pt x="1021" y="121"/>
                    <a:pt x="2144" y="121"/>
                  </a:cubicBezTo>
                  <a:close/>
                  <a:moveTo>
                    <a:pt x="2144" y="1"/>
                  </a:moveTo>
                  <a:cubicBezTo>
                    <a:pt x="956" y="1"/>
                    <a:pt x="1" y="966"/>
                    <a:pt x="1" y="2144"/>
                  </a:cubicBezTo>
                  <a:cubicBezTo>
                    <a:pt x="1" y="3331"/>
                    <a:pt x="956" y="4287"/>
                    <a:pt x="2144" y="4287"/>
                  </a:cubicBezTo>
                  <a:cubicBezTo>
                    <a:pt x="3322" y="4287"/>
                    <a:pt x="4277" y="3331"/>
                    <a:pt x="4277" y="2144"/>
                  </a:cubicBezTo>
                  <a:cubicBezTo>
                    <a:pt x="4277" y="966"/>
                    <a:pt x="3322"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1038450" y="2988400"/>
              <a:ext cx="104175" cy="104150"/>
            </a:xfrm>
            <a:custGeom>
              <a:avLst/>
              <a:gdLst/>
              <a:ahLst/>
              <a:cxnLst/>
              <a:rect l="l" t="t" r="r" b="b"/>
              <a:pathLst>
                <a:path w="4167" h="4166" extrusionOk="0">
                  <a:moveTo>
                    <a:pt x="2088" y="1"/>
                  </a:moveTo>
                  <a:cubicBezTo>
                    <a:pt x="938" y="1"/>
                    <a:pt x="1" y="928"/>
                    <a:pt x="1" y="2079"/>
                  </a:cubicBezTo>
                  <a:cubicBezTo>
                    <a:pt x="1" y="3229"/>
                    <a:pt x="938" y="4166"/>
                    <a:pt x="2088" y="4166"/>
                  </a:cubicBezTo>
                  <a:cubicBezTo>
                    <a:pt x="3238" y="4166"/>
                    <a:pt x="4166" y="3229"/>
                    <a:pt x="4166" y="2079"/>
                  </a:cubicBezTo>
                  <a:cubicBezTo>
                    <a:pt x="4166" y="928"/>
                    <a:pt x="3238" y="1"/>
                    <a:pt x="2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1037075" y="2986775"/>
              <a:ext cx="107175" cy="107175"/>
            </a:xfrm>
            <a:custGeom>
              <a:avLst/>
              <a:gdLst/>
              <a:ahLst/>
              <a:cxnLst/>
              <a:rect l="l" t="t" r="r" b="b"/>
              <a:pathLst>
                <a:path w="4287" h="4287" extrusionOk="0">
                  <a:moveTo>
                    <a:pt x="2143" y="121"/>
                  </a:moveTo>
                  <a:cubicBezTo>
                    <a:pt x="3256" y="121"/>
                    <a:pt x="4165" y="1030"/>
                    <a:pt x="4165" y="2144"/>
                  </a:cubicBezTo>
                  <a:cubicBezTo>
                    <a:pt x="4165" y="3266"/>
                    <a:pt x="3256" y="4175"/>
                    <a:pt x="2143" y="4175"/>
                  </a:cubicBezTo>
                  <a:cubicBezTo>
                    <a:pt x="1021" y="4175"/>
                    <a:pt x="112" y="3266"/>
                    <a:pt x="112" y="2144"/>
                  </a:cubicBezTo>
                  <a:cubicBezTo>
                    <a:pt x="112" y="1030"/>
                    <a:pt x="1021" y="121"/>
                    <a:pt x="2143" y="121"/>
                  </a:cubicBezTo>
                  <a:close/>
                  <a:moveTo>
                    <a:pt x="2143" y="1"/>
                  </a:moveTo>
                  <a:cubicBezTo>
                    <a:pt x="965" y="1"/>
                    <a:pt x="0" y="966"/>
                    <a:pt x="0" y="2144"/>
                  </a:cubicBezTo>
                  <a:cubicBezTo>
                    <a:pt x="0" y="3331"/>
                    <a:pt x="965" y="4287"/>
                    <a:pt x="2143" y="4287"/>
                  </a:cubicBezTo>
                  <a:cubicBezTo>
                    <a:pt x="3321" y="4287"/>
                    <a:pt x="4286" y="3331"/>
                    <a:pt x="4286" y="2144"/>
                  </a:cubicBezTo>
                  <a:cubicBezTo>
                    <a:pt x="4286" y="966"/>
                    <a:pt x="3321" y="1"/>
                    <a:pt x="2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1065350" y="3040125"/>
              <a:ext cx="49200" cy="24700"/>
            </a:xfrm>
            <a:custGeom>
              <a:avLst/>
              <a:gdLst/>
              <a:ahLst/>
              <a:cxnLst/>
              <a:rect l="l" t="t" r="r" b="b"/>
              <a:pathLst>
                <a:path w="1968" h="988" extrusionOk="0">
                  <a:moveTo>
                    <a:pt x="984" y="0"/>
                  </a:moveTo>
                  <a:cubicBezTo>
                    <a:pt x="446" y="0"/>
                    <a:pt x="1" y="446"/>
                    <a:pt x="1" y="984"/>
                  </a:cubicBezTo>
                  <a:cubicBezTo>
                    <a:pt x="1" y="984"/>
                    <a:pt x="875" y="988"/>
                    <a:pt x="1458" y="988"/>
                  </a:cubicBezTo>
                  <a:cubicBezTo>
                    <a:pt x="1749" y="988"/>
                    <a:pt x="1968" y="987"/>
                    <a:pt x="1968" y="984"/>
                  </a:cubicBezTo>
                  <a:cubicBezTo>
                    <a:pt x="1968" y="446"/>
                    <a:pt x="1532"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063975" y="3038725"/>
              <a:ext cx="51975" cy="27625"/>
            </a:xfrm>
            <a:custGeom>
              <a:avLst/>
              <a:gdLst/>
              <a:ahLst/>
              <a:cxnLst/>
              <a:rect l="l" t="t" r="r" b="b"/>
              <a:pathLst>
                <a:path w="2079" h="1105" extrusionOk="0">
                  <a:moveTo>
                    <a:pt x="1039" y="112"/>
                  </a:moveTo>
                  <a:cubicBezTo>
                    <a:pt x="1531" y="112"/>
                    <a:pt x="1939" y="502"/>
                    <a:pt x="1967" y="984"/>
                  </a:cubicBezTo>
                  <a:lnTo>
                    <a:pt x="121" y="984"/>
                  </a:lnTo>
                  <a:cubicBezTo>
                    <a:pt x="149" y="502"/>
                    <a:pt x="548" y="121"/>
                    <a:pt x="1039" y="112"/>
                  </a:cubicBezTo>
                  <a:close/>
                  <a:moveTo>
                    <a:pt x="1039" y="1"/>
                  </a:moveTo>
                  <a:cubicBezTo>
                    <a:pt x="464" y="1"/>
                    <a:pt x="0" y="465"/>
                    <a:pt x="0" y="1040"/>
                  </a:cubicBezTo>
                  <a:cubicBezTo>
                    <a:pt x="0" y="1095"/>
                    <a:pt x="0" y="1095"/>
                    <a:pt x="408" y="1105"/>
                  </a:cubicBezTo>
                  <a:lnTo>
                    <a:pt x="1151" y="1105"/>
                  </a:lnTo>
                  <a:cubicBezTo>
                    <a:pt x="2078" y="1105"/>
                    <a:pt x="2078" y="1105"/>
                    <a:pt x="2078" y="1040"/>
                  </a:cubicBezTo>
                  <a:cubicBezTo>
                    <a:pt x="2078" y="465"/>
                    <a:pt x="1614"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1076250" y="3008825"/>
              <a:ext cx="27875" cy="28075"/>
            </a:xfrm>
            <a:custGeom>
              <a:avLst/>
              <a:gdLst/>
              <a:ahLst/>
              <a:cxnLst/>
              <a:rect l="l" t="t" r="r" b="b"/>
              <a:pathLst>
                <a:path w="1115" h="1123" extrusionOk="0">
                  <a:moveTo>
                    <a:pt x="558" y="0"/>
                  </a:moveTo>
                  <a:cubicBezTo>
                    <a:pt x="251" y="0"/>
                    <a:pt x="1" y="250"/>
                    <a:pt x="1" y="566"/>
                  </a:cubicBezTo>
                  <a:cubicBezTo>
                    <a:pt x="1" y="872"/>
                    <a:pt x="251" y="1122"/>
                    <a:pt x="558" y="1122"/>
                  </a:cubicBezTo>
                  <a:cubicBezTo>
                    <a:pt x="864" y="1122"/>
                    <a:pt x="1114" y="872"/>
                    <a:pt x="1114" y="566"/>
                  </a:cubicBezTo>
                  <a:cubicBezTo>
                    <a:pt x="1114" y="250"/>
                    <a:pt x="864" y="0"/>
                    <a:pt x="5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1074875" y="3007425"/>
              <a:ext cx="30625" cy="30875"/>
            </a:xfrm>
            <a:custGeom>
              <a:avLst/>
              <a:gdLst/>
              <a:ahLst/>
              <a:cxnLst/>
              <a:rect l="l" t="t" r="r" b="b"/>
              <a:pathLst>
                <a:path w="1225" h="1235" extrusionOk="0">
                  <a:moveTo>
                    <a:pt x="613" y="121"/>
                  </a:moveTo>
                  <a:cubicBezTo>
                    <a:pt x="891" y="121"/>
                    <a:pt x="1114" y="344"/>
                    <a:pt x="1114" y="622"/>
                  </a:cubicBezTo>
                  <a:cubicBezTo>
                    <a:pt x="1114" y="891"/>
                    <a:pt x="891" y="1114"/>
                    <a:pt x="613" y="1114"/>
                  </a:cubicBezTo>
                  <a:cubicBezTo>
                    <a:pt x="334" y="1114"/>
                    <a:pt x="112" y="891"/>
                    <a:pt x="112" y="622"/>
                  </a:cubicBezTo>
                  <a:cubicBezTo>
                    <a:pt x="112" y="344"/>
                    <a:pt x="334" y="121"/>
                    <a:pt x="613" y="121"/>
                  </a:cubicBezTo>
                  <a:close/>
                  <a:moveTo>
                    <a:pt x="613" y="0"/>
                  </a:moveTo>
                  <a:cubicBezTo>
                    <a:pt x="269" y="0"/>
                    <a:pt x="0" y="279"/>
                    <a:pt x="0" y="622"/>
                  </a:cubicBezTo>
                  <a:cubicBezTo>
                    <a:pt x="0" y="956"/>
                    <a:pt x="269" y="1234"/>
                    <a:pt x="613" y="1234"/>
                  </a:cubicBezTo>
                  <a:cubicBezTo>
                    <a:pt x="956" y="1234"/>
                    <a:pt x="1225" y="956"/>
                    <a:pt x="1225" y="622"/>
                  </a:cubicBezTo>
                  <a:cubicBezTo>
                    <a:pt x="1225" y="279"/>
                    <a:pt x="956" y="0"/>
                    <a:pt x="6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1418350" y="2437150"/>
              <a:ext cx="234950" cy="153550"/>
            </a:xfrm>
            <a:custGeom>
              <a:avLst/>
              <a:gdLst/>
              <a:ahLst/>
              <a:cxnLst/>
              <a:rect l="l" t="t" r="r" b="b"/>
              <a:pathLst>
                <a:path w="9398" h="6142" extrusionOk="0">
                  <a:moveTo>
                    <a:pt x="0" y="0"/>
                  </a:moveTo>
                  <a:lnTo>
                    <a:pt x="0" y="6141"/>
                  </a:lnTo>
                  <a:lnTo>
                    <a:pt x="9397" y="6141"/>
                  </a:lnTo>
                  <a:lnTo>
                    <a:pt x="93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1416950" y="2435750"/>
              <a:ext cx="237975" cy="156575"/>
            </a:xfrm>
            <a:custGeom>
              <a:avLst/>
              <a:gdLst/>
              <a:ahLst/>
              <a:cxnLst/>
              <a:rect l="l" t="t" r="r" b="b"/>
              <a:pathLst>
                <a:path w="9519" h="6263" extrusionOk="0">
                  <a:moveTo>
                    <a:pt x="9398" y="112"/>
                  </a:moveTo>
                  <a:lnTo>
                    <a:pt x="9398" y="6142"/>
                  </a:lnTo>
                  <a:lnTo>
                    <a:pt x="112" y="6142"/>
                  </a:lnTo>
                  <a:lnTo>
                    <a:pt x="112" y="112"/>
                  </a:lnTo>
                  <a:close/>
                  <a:moveTo>
                    <a:pt x="56" y="0"/>
                  </a:moveTo>
                  <a:cubicBezTo>
                    <a:pt x="28" y="0"/>
                    <a:pt x="0" y="19"/>
                    <a:pt x="0" y="56"/>
                  </a:cubicBezTo>
                  <a:lnTo>
                    <a:pt x="0" y="6197"/>
                  </a:lnTo>
                  <a:cubicBezTo>
                    <a:pt x="0" y="6234"/>
                    <a:pt x="28" y="6262"/>
                    <a:pt x="56" y="6262"/>
                  </a:cubicBezTo>
                  <a:lnTo>
                    <a:pt x="9463" y="6262"/>
                  </a:lnTo>
                  <a:cubicBezTo>
                    <a:pt x="9490" y="6262"/>
                    <a:pt x="9518" y="6234"/>
                    <a:pt x="9518" y="6197"/>
                  </a:cubicBezTo>
                  <a:lnTo>
                    <a:pt x="9518" y="56"/>
                  </a:lnTo>
                  <a:cubicBezTo>
                    <a:pt x="9518" y="19"/>
                    <a:pt x="9490"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1410675" y="2356900"/>
              <a:ext cx="295975" cy="86050"/>
            </a:xfrm>
            <a:custGeom>
              <a:avLst/>
              <a:gdLst/>
              <a:ahLst/>
              <a:cxnLst/>
              <a:rect l="l" t="t" r="r" b="b"/>
              <a:pathLst>
                <a:path w="11839" h="3442" extrusionOk="0">
                  <a:moveTo>
                    <a:pt x="567" y="0"/>
                  </a:moveTo>
                  <a:cubicBezTo>
                    <a:pt x="251" y="0"/>
                    <a:pt x="1" y="260"/>
                    <a:pt x="1" y="576"/>
                  </a:cubicBezTo>
                  <a:lnTo>
                    <a:pt x="1" y="2867"/>
                  </a:lnTo>
                  <a:cubicBezTo>
                    <a:pt x="1" y="3182"/>
                    <a:pt x="251" y="3442"/>
                    <a:pt x="567" y="3442"/>
                  </a:cubicBezTo>
                  <a:lnTo>
                    <a:pt x="11263" y="3442"/>
                  </a:lnTo>
                  <a:cubicBezTo>
                    <a:pt x="11578" y="3442"/>
                    <a:pt x="11838" y="3182"/>
                    <a:pt x="11838" y="2867"/>
                  </a:cubicBezTo>
                  <a:lnTo>
                    <a:pt x="11838" y="576"/>
                  </a:lnTo>
                  <a:cubicBezTo>
                    <a:pt x="11838" y="260"/>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1409075" y="2355500"/>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10"/>
                    <a:pt x="11614" y="3442"/>
                    <a:pt x="11327" y="3442"/>
                  </a:cubicBezTo>
                  <a:lnTo>
                    <a:pt x="631" y="3442"/>
                  </a:lnTo>
                  <a:cubicBezTo>
                    <a:pt x="353" y="3442"/>
                    <a:pt x="121" y="3210"/>
                    <a:pt x="121" y="2923"/>
                  </a:cubicBezTo>
                  <a:lnTo>
                    <a:pt x="121" y="632"/>
                  </a:lnTo>
                  <a:cubicBezTo>
                    <a:pt x="121" y="344"/>
                    <a:pt x="353" y="112"/>
                    <a:pt x="631" y="112"/>
                  </a:cubicBezTo>
                  <a:close/>
                  <a:moveTo>
                    <a:pt x="631" y="1"/>
                  </a:moveTo>
                  <a:cubicBezTo>
                    <a:pt x="288" y="1"/>
                    <a:pt x="0" y="279"/>
                    <a:pt x="0" y="632"/>
                  </a:cubicBezTo>
                  <a:lnTo>
                    <a:pt x="0" y="2923"/>
                  </a:lnTo>
                  <a:cubicBezTo>
                    <a:pt x="0" y="3275"/>
                    <a:pt x="288" y="3554"/>
                    <a:pt x="631" y="3554"/>
                  </a:cubicBezTo>
                  <a:lnTo>
                    <a:pt x="11327" y="3554"/>
                  </a:lnTo>
                  <a:cubicBezTo>
                    <a:pt x="11670" y="3554"/>
                    <a:pt x="11958" y="3275"/>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1410675" y="2450825"/>
              <a:ext cx="295975" cy="86075"/>
            </a:xfrm>
            <a:custGeom>
              <a:avLst/>
              <a:gdLst/>
              <a:ahLst/>
              <a:cxnLst/>
              <a:rect l="l" t="t" r="r" b="b"/>
              <a:pathLst>
                <a:path w="11839" h="3443" extrusionOk="0">
                  <a:moveTo>
                    <a:pt x="567" y="0"/>
                  </a:moveTo>
                  <a:cubicBezTo>
                    <a:pt x="251" y="0"/>
                    <a:pt x="1" y="251"/>
                    <a:pt x="1" y="576"/>
                  </a:cubicBezTo>
                  <a:lnTo>
                    <a:pt x="1" y="2867"/>
                  </a:lnTo>
                  <a:cubicBezTo>
                    <a:pt x="1" y="3182"/>
                    <a:pt x="251" y="3442"/>
                    <a:pt x="567" y="3442"/>
                  </a:cubicBezTo>
                  <a:lnTo>
                    <a:pt x="11263" y="3442"/>
                  </a:lnTo>
                  <a:cubicBezTo>
                    <a:pt x="11578" y="3442"/>
                    <a:pt x="11838" y="3182"/>
                    <a:pt x="11838" y="2867"/>
                  </a:cubicBezTo>
                  <a:lnTo>
                    <a:pt x="11838" y="576"/>
                  </a:lnTo>
                  <a:cubicBezTo>
                    <a:pt x="11838" y="251"/>
                    <a:pt x="11578" y="0"/>
                    <a:pt x="1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1409075" y="2449425"/>
              <a:ext cx="298950" cy="88850"/>
            </a:xfrm>
            <a:custGeom>
              <a:avLst/>
              <a:gdLst/>
              <a:ahLst/>
              <a:cxnLst/>
              <a:rect l="l" t="t" r="r" b="b"/>
              <a:pathLst>
                <a:path w="11958" h="3554" extrusionOk="0">
                  <a:moveTo>
                    <a:pt x="11327" y="112"/>
                  </a:moveTo>
                  <a:cubicBezTo>
                    <a:pt x="11614" y="112"/>
                    <a:pt x="11837" y="344"/>
                    <a:pt x="11837" y="632"/>
                  </a:cubicBezTo>
                  <a:lnTo>
                    <a:pt x="11837" y="2923"/>
                  </a:lnTo>
                  <a:cubicBezTo>
                    <a:pt x="11837" y="3201"/>
                    <a:pt x="11614" y="3433"/>
                    <a:pt x="11327" y="3433"/>
                  </a:cubicBezTo>
                  <a:lnTo>
                    <a:pt x="631" y="3433"/>
                  </a:lnTo>
                  <a:cubicBezTo>
                    <a:pt x="353" y="3433"/>
                    <a:pt x="121" y="3210"/>
                    <a:pt x="121" y="2923"/>
                  </a:cubicBezTo>
                  <a:lnTo>
                    <a:pt x="121" y="632"/>
                  </a:lnTo>
                  <a:cubicBezTo>
                    <a:pt x="121" y="344"/>
                    <a:pt x="353" y="112"/>
                    <a:pt x="631" y="112"/>
                  </a:cubicBezTo>
                  <a:close/>
                  <a:moveTo>
                    <a:pt x="631" y="1"/>
                  </a:moveTo>
                  <a:cubicBezTo>
                    <a:pt x="288" y="1"/>
                    <a:pt x="0" y="279"/>
                    <a:pt x="0" y="632"/>
                  </a:cubicBezTo>
                  <a:lnTo>
                    <a:pt x="0" y="2923"/>
                  </a:lnTo>
                  <a:cubicBezTo>
                    <a:pt x="0" y="3266"/>
                    <a:pt x="288" y="3554"/>
                    <a:pt x="631" y="3554"/>
                  </a:cubicBezTo>
                  <a:lnTo>
                    <a:pt x="11327" y="3554"/>
                  </a:lnTo>
                  <a:cubicBezTo>
                    <a:pt x="11670" y="3554"/>
                    <a:pt x="11958" y="3266"/>
                    <a:pt x="11958" y="2923"/>
                  </a:cubicBezTo>
                  <a:lnTo>
                    <a:pt x="11958" y="632"/>
                  </a:lnTo>
                  <a:cubicBezTo>
                    <a:pt x="11958" y="279"/>
                    <a:pt x="11670" y="1"/>
                    <a:pt x="113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1410675" y="2546825"/>
              <a:ext cx="295975" cy="85850"/>
            </a:xfrm>
            <a:custGeom>
              <a:avLst/>
              <a:gdLst/>
              <a:ahLst/>
              <a:cxnLst/>
              <a:rect l="l" t="t" r="r" b="b"/>
              <a:pathLst>
                <a:path w="11839" h="3434" extrusionOk="0">
                  <a:moveTo>
                    <a:pt x="567" y="1"/>
                  </a:moveTo>
                  <a:cubicBezTo>
                    <a:pt x="251" y="1"/>
                    <a:pt x="1" y="251"/>
                    <a:pt x="1" y="567"/>
                  </a:cubicBezTo>
                  <a:lnTo>
                    <a:pt x="1" y="2867"/>
                  </a:lnTo>
                  <a:cubicBezTo>
                    <a:pt x="1" y="3183"/>
                    <a:pt x="251" y="3433"/>
                    <a:pt x="567" y="3433"/>
                  </a:cubicBezTo>
                  <a:lnTo>
                    <a:pt x="11263" y="3433"/>
                  </a:lnTo>
                  <a:cubicBezTo>
                    <a:pt x="11578" y="3433"/>
                    <a:pt x="11838" y="3183"/>
                    <a:pt x="11838" y="2867"/>
                  </a:cubicBezTo>
                  <a:lnTo>
                    <a:pt x="11838" y="567"/>
                  </a:lnTo>
                  <a:cubicBezTo>
                    <a:pt x="11838" y="251"/>
                    <a:pt x="11578" y="1"/>
                    <a:pt x="1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1409075" y="2545225"/>
              <a:ext cx="298950" cy="89075"/>
            </a:xfrm>
            <a:custGeom>
              <a:avLst/>
              <a:gdLst/>
              <a:ahLst/>
              <a:cxnLst/>
              <a:rect l="l" t="t" r="r" b="b"/>
              <a:pathLst>
                <a:path w="11958" h="3563" extrusionOk="0">
                  <a:moveTo>
                    <a:pt x="11327" y="121"/>
                  </a:moveTo>
                  <a:cubicBezTo>
                    <a:pt x="11614" y="121"/>
                    <a:pt x="11837" y="353"/>
                    <a:pt x="11837" y="640"/>
                  </a:cubicBezTo>
                  <a:lnTo>
                    <a:pt x="11837" y="2931"/>
                  </a:lnTo>
                  <a:cubicBezTo>
                    <a:pt x="11837" y="3210"/>
                    <a:pt x="11614" y="3442"/>
                    <a:pt x="11327" y="3442"/>
                  </a:cubicBezTo>
                  <a:lnTo>
                    <a:pt x="631" y="3442"/>
                  </a:lnTo>
                  <a:cubicBezTo>
                    <a:pt x="353" y="3442"/>
                    <a:pt x="121" y="3210"/>
                    <a:pt x="121" y="2931"/>
                  </a:cubicBezTo>
                  <a:lnTo>
                    <a:pt x="121" y="640"/>
                  </a:lnTo>
                  <a:cubicBezTo>
                    <a:pt x="121" y="353"/>
                    <a:pt x="353" y="121"/>
                    <a:pt x="631" y="121"/>
                  </a:cubicBezTo>
                  <a:close/>
                  <a:moveTo>
                    <a:pt x="631" y="0"/>
                  </a:moveTo>
                  <a:cubicBezTo>
                    <a:pt x="288" y="0"/>
                    <a:pt x="0" y="288"/>
                    <a:pt x="0" y="631"/>
                  </a:cubicBezTo>
                  <a:lnTo>
                    <a:pt x="0" y="2931"/>
                  </a:lnTo>
                  <a:cubicBezTo>
                    <a:pt x="0" y="3275"/>
                    <a:pt x="288" y="3562"/>
                    <a:pt x="631" y="3562"/>
                  </a:cubicBezTo>
                  <a:lnTo>
                    <a:pt x="11327" y="3562"/>
                  </a:lnTo>
                  <a:cubicBezTo>
                    <a:pt x="11670" y="3562"/>
                    <a:pt x="11958" y="3275"/>
                    <a:pt x="11958" y="2931"/>
                  </a:cubicBezTo>
                  <a:lnTo>
                    <a:pt x="11958" y="631"/>
                  </a:lnTo>
                  <a:cubicBezTo>
                    <a:pt x="11958" y="288"/>
                    <a:pt x="11670" y="0"/>
                    <a:pt x="11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1458000" y="2356900"/>
              <a:ext cx="262100" cy="86050"/>
            </a:xfrm>
            <a:custGeom>
              <a:avLst/>
              <a:gdLst/>
              <a:ahLst/>
              <a:cxnLst/>
              <a:rect l="l" t="t" r="r" b="b"/>
              <a:pathLst>
                <a:path w="10484" h="3442" extrusionOk="0">
                  <a:moveTo>
                    <a:pt x="538" y="0"/>
                  </a:moveTo>
                  <a:cubicBezTo>
                    <a:pt x="242" y="0"/>
                    <a:pt x="0" y="242"/>
                    <a:pt x="0" y="538"/>
                  </a:cubicBezTo>
                  <a:lnTo>
                    <a:pt x="0" y="2904"/>
                  </a:lnTo>
                  <a:cubicBezTo>
                    <a:pt x="0" y="3201"/>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1456600" y="2355500"/>
              <a:ext cx="264875" cy="88850"/>
            </a:xfrm>
            <a:custGeom>
              <a:avLst/>
              <a:gdLst/>
              <a:ahLst/>
              <a:cxnLst/>
              <a:rect l="l" t="t" r="r" b="b"/>
              <a:pathLst>
                <a:path w="10595" h="3554" extrusionOk="0">
                  <a:moveTo>
                    <a:pt x="10001" y="112"/>
                  </a:moveTo>
                  <a:cubicBezTo>
                    <a:pt x="10261" y="112"/>
                    <a:pt x="10474" y="335"/>
                    <a:pt x="10474" y="594"/>
                  </a:cubicBezTo>
                  <a:lnTo>
                    <a:pt x="10474" y="2960"/>
                  </a:lnTo>
                  <a:cubicBezTo>
                    <a:pt x="10474" y="3220"/>
                    <a:pt x="10261" y="3433"/>
                    <a:pt x="10001" y="3433"/>
                  </a:cubicBezTo>
                  <a:lnTo>
                    <a:pt x="594" y="3433"/>
                  </a:lnTo>
                  <a:cubicBezTo>
                    <a:pt x="335" y="3433"/>
                    <a:pt x="112" y="3220"/>
                    <a:pt x="112" y="2960"/>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1485375" y="2386825"/>
              <a:ext cx="26450" cy="26225"/>
            </a:xfrm>
            <a:custGeom>
              <a:avLst/>
              <a:gdLst/>
              <a:ahLst/>
              <a:cxnLst/>
              <a:rect l="l" t="t" r="r" b="b"/>
              <a:pathLst>
                <a:path w="1058" h="1049" extrusionOk="0">
                  <a:moveTo>
                    <a:pt x="529" y="0"/>
                  </a:moveTo>
                  <a:cubicBezTo>
                    <a:pt x="241" y="0"/>
                    <a:pt x="0" y="232"/>
                    <a:pt x="0" y="529"/>
                  </a:cubicBezTo>
                  <a:cubicBezTo>
                    <a:pt x="0" y="816"/>
                    <a:pt x="241" y="1048"/>
                    <a:pt x="529" y="1048"/>
                  </a:cubicBezTo>
                  <a:cubicBezTo>
                    <a:pt x="826" y="1048"/>
                    <a:pt x="1058" y="816"/>
                    <a:pt x="1058" y="529"/>
                  </a:cubicBezTo>
                  <a:cubicBezTo>
                    <a:pt x="1058" y="23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1483975" y="2385200"/>
              <a:ext cx="29250" cy="29475"/>
            </a:xfrm>
            <a:custGeom>
              <a:avLst/>
              <a:gdLst/>
              <a:ahLst/>
              <a:cxnLst/>
              <a:rect l="l" t="t" r="r" b="b"/>
              <a:pathLst>
                <a:path w="1170" h="1179" extrusionOk="0">
                  <a:moveTo>
                    <a:pt x="585" y="121"/>
                  </a:moveTo>
                  <a:cubicBezTo>
                    <a:pt x="845" y="121"/>
                    <a:pt x="1058" y="334"/>
                    <a:pt x="1058" y="585"/>
                  </a:cubicBezTo>
                  <a:cubicBezTo>
                    <a:pt x="1058" y="844"/>
                    <a:pt x="845" y="1058"/>
                    <a:pt x="585" y="1058"/>
                  </a:cubicBezTo>
                  <a:cubicBezTo>
                    <a:pt x="325" y="1058"/>
                    <a:pt x="121" y="844"/>
                    <a:pt x="121" y="585"/>
                  </a:cubicBezTo>
                  <a:cubicBezTo>
                    <a:pt x="121" y="334"/>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539400" y="2382875"/>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1537775" y="2381250"/>
              <a:ext cx="158425" cy="37125"/>
            </a:xfrm>
            <a:custGeom>
              <a:avLst/>
              <a:gdLst/>
              <a:ahLst/>
              <a:cxnLst/>
              <a:rect l="l" t="t" r="r" b="b"/>
              <a:pathLst>
                <a:path w="6337" h="1485" extrusionOk="0">
                  <a:moveTo>
                    <a:pt x="6207" y="121"/>
                  </a:moveTo>
                  <a:cubicBezTo>
                    <a:pt x="6207" y="121"/>
                    <a:pt x="6216" y="130"/>
                    <a:pt x="6216" y="130"/>
                  </a:cubicBezTo>
                  <a:lnTo>
                    <a:pt x="6216" y="1364"/>
                  </a:lnTo>
                  <a:cubicBezTo>
                    <a:pt x="6216" y="1364"/>
                    <a:pt x="6207" y="1373"/>
                    <a:pt x="6207" y="1373"/>
                  </a:cubicBezTo>
                  <a:lnTo>
                    <a:pt x="130" y="1373"/>
                  </a:lnTo>
                  <a:cubicBezTo>
                    <a:pt x="121" y="1373"/>
                    <a:pt x="121" y="1364"/>
                    <a:pt x="121" y="1364"/>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1552850" y="2392600"/>
              <a:ext cx="54300" cy="3050"/>
            </a:xfrm>
            <a:custGeom>
              <a:avLst/>
              <a:gdLst/>
              <a:ahLst/>
              <a:cxnLst/>
              <a:rect l="l" t="t" r="r" b="b"/>
              <a:pathLst>
                <a:path w="2172" h="122" extrusionOk="0">
                  <a:moveTo>
                    <a:pt x="56" y="1"/>
                  </a:moveTo>
                  <a:cubicBezTo>
                    <a:pt x="28" y="1"/>
                    <a:pt x="1" y="29"/>
                    <a:pt x="1" y="66"/>
                  </a:cubicBezTo>
                  <a:cubicBezTo>
                    <a:pt x="1" y="94"/>
                    <a:pt x="28" y="122"/>
                    <a:pt x="56" y="122"/>
                  </a:cubicBezTo>
                  <a:lnTo>
                    <a:pt x="2106" y="122"/>
                  </a:lnTo>
                  <a:cubicBezTo>
                    <a:pt x="2143" y="122"/>
                    <a:pt x="2171" y="94"/>
                    <a:pt x="2171" y="66"/>
                  </a:cubicBezTo>
                  <a:cubicBezTo>
                    <a:pt x="2171" y="29"/>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614300" y="2392600"/>
              <a:ext cx="33675" cy="3050"/>
            </a:xfrm>
            <a:custGeom>
              <a:avLst/>
              <a:gdLst/>
              <a:ahLst/>
              <a:cxnLst/>
              <a:rect l="l" t="t" r="r" b="b"/>
              <a:pathLst>
                <a:path w="1347" h="122" extrusionOk="0">
                  <a:moveTo>
                    <a:pt x="57" y="1"/>
                  </a:moveTo>
                  <a:cubicBezTo>
                    <a:pt x="29" y="1"/>
                    <a:pt x="1" y="29"/>
                    <a:pt x="1" y="66"/>
                  </a:cubicBezTo>
                  <a:cubicBezTo>
                    <a:pt x="1" y="94"/>
                    <a:pt x="29" y="122"/>
                    <a:pt x="57" y="122"/>
                  </a:cubicBezTo>
                  <a:lnTo>
                    <a:pt x="1290" y="122"/>
                  </a:lnTo>
                  <a:cubicBezTo>
                    <a:pt x="1318" y="122"/>
                    <a:pt x="1346" y="94"/>
                    <a:pt x="1346" y="6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1557025" y="2403750"/>
              <a:ext cx="33650" cy="3025"/>
            </a:xfrm>
            <a:custGeom>
              <a:avLst/>
              <a:gdLst/>
              <a:ahLst/>
              <a:cxnLst/>
              <a:rect l="l" t="t" r="r" b="b"/>
              <a:pathLst>
                <a:path w="1346" h="121" extrusionOk="0">
                  <a:moveTo>
                    <a:pt x="56" y="0"/>
                  </a:moveTo>
                  <a:cubicBezTo>
                    <a:pt x="28" y="0"/>
                    <a:pt x="1" y="28"/>
                    <a:pt x="1" y="65"/>
                  </a:cubicBezTo>
                  <a:cubicBezTo>
                    <a:pt x="1" y="93"/>
                    <a:pt x="28" y="121"/>
                    <a:pt x="56" y="121"/>
                  </a:cubicBezTo>
                  <a:lnTo>
                    <a:pt x="1290" y="121"/>
                  </a:lnTo>
                  <a:cubicBezTo>
                    <a:pt x="1318" y="121"/>
                    <a:pt x="1346" y="93"/>
                    <a:pt x="1346" y="65"/>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1657450" y="2392600"/>
              <a:ext cx="20900" cy="3050"/>
            </a:xfrm>
            <a:custGeom>
              <a:avLst/>
              <a:gdLst/>
              <a:ahLst/>
              <a:cxnLst/>
              <a:rect l="l" t="t" r="r" b="b"/>
              <a:pathLst>
                <a:path w="836" h="122" extrusionOk="0">
                  <a:moveTo>
                    <a:pt x="56" y="1"/>
                  </a:moveTo>
                  <a:cubicBezTo>
                    <a:pt x="28" y="1"/>
                    <a:pt x="0" y="29"/>
                    <a:pt x="0" y="66"/>
                  </a:cubicBezTo>
                  <a:cubicBezTo>
                    <a:pt x="0" y="94"/>
                    <a:pt x="28" y="122"/>
                    <a:pt x="56" y="122"/>
                  </a:cubicBezTo>
                  <a:lnTo>
                    <a:pt x="780" y="122"/>
                  </a:lnTo>
                  <a:cubicBezTo>
                    <a:pt x="807" y="122"/>
                    <a:pt x="835" y="94"/>
                    <a:pt x="835" y="66"/>
                  </a:cubicBezTo>
                  <a:cubicBezTo>
                    <a:pt x="835" y="29"/>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1612925" y="2404675"/>
              <a:ext cx="20900" cy="3025"/>
            </a:xfrm>
            <a:custGeom>
              <a:avLst/>
              <a:gdLst/>
              <a:ahLst/>
              <a:cxnLst/>
              <a:rect l="l" t="t" r="r" b="b"/>
              <a:pathLst>
                <a:path w="836" h="121" extrusionOk="0">
                  <a:moveTo>
                    <a:pt x="56" y="0"/>
                  </a:moveTo>
                  <a:cubicBezTo>
                    <a:pt x="28" y="0"/>
                    <a:pt x="0" y="28"/>
                    <a:pt x="0" y="65"/>
                  </a:cubicBezTo>
                  <a:cubicBezTo>
                    <a:pt x="0" y="93"/>
                    <a:pt x="28" y="121"/>
                    <a:pt x="56" y="121"/>
                  </a:cubicBezTo>
                  <a:lnTo>
                    <a:pt x="779" y="121"/>
                  </a:lnTo>
                  <a:cubicBezTo>
                    <a:pt x="807" y="121"/>
                    <a:pt x="835" y="93"/>
                    <a:pt x="835" y="65"/>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58000" y="2450825"/>
              <a:ext cx="262100" cy="86075"/>
            </a:xfrm>
            <a:custGeom>
              <a:avLst/>
              <a:gdLst/>
              <a:ahLst/>
              <a:cxnLst/>
              <a:rect l="l" t="t" r="r" b="b"/>
              <a:pathLst>
                <a:path w="10484" h="3443" extrusionOk="0">
                  <a:moveTo>
                    <a:pt x="538" y="0"/>
                  </a:moveTo>
                  <a:cubicBezTo>
                    <a:pt x="242" y="0"/>
                    <a:pt x="0" y="242"/>
                    <a:pt x="0" y="538"/>
                  </a:cubicBezTo>
                  <a:lnTo>
                    <a:pt x="0" y="2904"/>
                  </a:lnTo>
                  <a:cubicBezTo>
                    <a:pt x="0" y="3192"/>
                    <a:pt x="242" y="3442"/>
                    <a:pt x="538" y="3442"/>
                  </a:cubicBezTo>
                  <a:lnTo>
                    <a:pt x="9945" y="3442"/>
                  </a:lnTo>
                  <a:cubicBezTo>
                    <a:pt x="10242" y="3442"/>
                    <a:pt x="10483" y="3201"/>
                    <a:pt x="10483" y="2904"/>
                  </a:cubicBezTo>
                  <a:lnTo>
                    <a:pt x="10483" y="538"/>
                  </a:lnTo>
                  <a:cubicBezTo>
                    <a:pt x="10483" y="242"/>
                    <a:pt x="10242" y="0"/>
                    <a:pt x="99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1456600" y="2449425"/>
              <a:ext cx="264875" cy="88850"/>
            </a:xfrm>
            <a:custGeom>
              <a:avLst/>
              <a:gdLst/>
              <a:ahLst/>
              <a:cxnLst/>
              <a:rect l="l" t="t" r="r" b="b"/>
              <a:pathLst>
                <a:path w="10595" h="3554" extrusionOk="0">
                  <a:moveTo>
                    <a:pt x="10001" y="112"/>
                  </a:moveTo>
                  <a:cubicBezTo>
                    <a:pt x="10261" y="112"/>
                    <a:pt x="10474" y="325"/>
                    <a:pt x="10474" y="594"/>
                  </a:cubicBezTo>
                  <a:lnTo>
                    <a:pt x="10474" y="2951"/>
                  </a:lnTo>
                  <a:cubicBezTo>
                    <a:pt x="10474" y="3220"/>
                    <a:pt x="10261" y="3433"/>
                    <a:pt x="10001" y="3433"/>
                  </a:cubicBezTo>
                  <a:lnTo>
                    <a:pt x="594" y="3433"/>
                  </a:lnTo>
                  <a:cubicBezTo>
                    <a:pt x="335" y="3433"/>
                    <a:pt x="112" y="3220"/>
                    <a:pt x="112" y="2951"/>
                  </a:cubicBezTo>
                  <a:lnTo>
                    <a:pt x="112" y="594"/>
                  </a:lnTo>
                  <a:cubicBezTo>
                    <a:pt x="112" y="335"/>
                    <a:pt x="325" y="112"/>
                    <a:pt x="594" y="112"/>
                  </a:cubicBezTo>
                  <a:close/>
                  <a:moveTo>
                    <a:pt x="594" y="1"/>
                  </a:moveTo>
                  <a:cubicBezTo>
                    <a:pt x="270" y="1"/>
                    <a:pt x="1" y="270"/>
                    <a:pt x="1" y="594"/>
                  </a:cubicBezTo>
                  <a:lnTo>
                    <a:pt x="1" y="2960"/>
                  </a:lnTo>
                  <a:cubicBezTo>
                    <a:pt x="1" y="3285"/>
                    <a:pt x="270" y="3554"/>
                    <a:pt x="594" y="3554"/>
                  </a:cubicBezTo>
                  <a:lnTo>
                    <a:pt x="10001" y="3554"/>
                  </a:lnTo>
                  <a:cubicBezTo>
                    <a:pt x="10326" y="3554"/>
                    <a:pt x="10595" y="3285"/>
                    <a:pt x="10595" y="2960"/>
                  </a:cubicBezTo>
                  <a:lnTo>
                    <a:pt x="10595" y="594"/>
                  </a:lnTo>
                  <a:cubicBezTo>
                    <a:pt x="10595" y="270"/>
                    <a:pt x="10326" y="1"/>
                    <a:pt x="10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1485375" y="2480500"/>
              <a:ext cx="26450" cy="26475"/>
            </a:xfrm>
            <a:custGeom>
              <a:avLst/>
              <a:gdLst/>
              <a:ahLst/>
              <a:cxnLst/>
              <a:rect l="l" t="t" r="r" b="b"/>
              <a:pathLst>
                <a:path w="1058" h="1059" extrusionOk="0">
                  <a:moveTo>
                    <a:pt x="529" y="1"/>
                  </a:moveTo>
                  <a:cubicBezTo>
                    <a:pt x="241" y="1"/>
                    <a:pt x="0" y="242"/>
                    <a:pt x="0" y="530"/>
                  </a:cubicBezTo>
                  <a:cubicBezTo>
                    <a:pt x="0" y="826"/>
                    <a:pt x="241" y="1058"/>
                    <a:pt x="529" y="1058"/>
                  </a:cubicBezTo>
                  <a:cubicBezTo>
                    <a:pt x="826" y="1058"/>
                    <a:pt x="1058" y="826"/>
                    <a:pt x="1058" y="530"/>
                  </a:cubicBezTo>
                  <a:cubicBezTo>
                    <a:pt x="1058" y="242"/>
                    <a:pt x="826" y="1"/>
                    <a:pt x="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1483975" y="2479125"/>
              <a:ext cx="29250" cy="29475"/>
            </a:xfrm>
            <a:custGeom>
              <a:avLst/>
              <a:gdLst/>
              <a:ahLst/>
              <a:cxnLst/>
              <a:rect l="l" t="t" r="r" b="b"/>
              <a:pathLst>
                <a:path w="1170" h="1179" extrusionOk="0">
                  <a:moveTo>
                    <a:pt x="585" y="121"/>
                  </a:moveTo>
                  <a:cubicBezTo>
                    <a:pt x="845" y="121"/>
                    <a:pt x="1058" y="325"/>
                    <a:pt x="1058" y="585"/>
                  </a:cubicBezTo>
                  <a:cubicBezTo>
                    <a:pt x="1058" y="844"/>
                    <a:pt x="845" y="1058"/>
                    <a:pt x="585" y="1058"/>
                  </a:cubicBezTo>
                  <a:cubicBezTo>
                    <a:pt x="325" y="1058"/>
                    <a:pt x="121" y="844"/>
                    <a:pt x="121" y="585"/>
                  </a:cubicBezTo>
                  <a:cubicBezTo>
                    <a:pt x="121" y="325"/>
                    <a:pt x="325" y="121"/>
                    <a:pt x="585" y="121"/>
                  </a:cubicBezTo>
                  <a:close/>
                  <a:moveTo>
                    <a:pt x="585" y="0"/>
                  </a:moveTo>
                  <a:cubicBezTo>
                    <a:pt x="269" y="0"/>
                    <a:pt x="0" y="269"/>
                    <a:pt x="0" y="585"/>
                  </a:cubicBezTo>
                  <a:cubicBezTo>
                    <a:pt x="0" y="909"/>
                    <a:pt x="260" y="1178"/>
                    <a:pt x="585" y="1178"/>
                  </a:cubicBezTo>
                  <a:cubicBezTo>
                    <a:pt x="910" y="1178"/>
                    <a:pt x="1169" y="909"/>
                    <a:pt x="1169" y="585"/>
                  </a:cubicBezTo>
                  <a:cubicBezTo>
                    <a:pt x="1169" y="269"/>
                    <a:pt x="910"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1539400" y="2476800"/>
              <a:ext cx="155175" cy="34125"/>
            </a:xfrm>
            <a:custGeom>
              <a:avLst/>
              <a:gdLst/>
              <a:ahLst/>
              <a:cxnLst/>
              <a:rect l="l" t="t" r="r" b="b"/>
              <a:pathLst>
                <a:path w="6207" h="1365" extrusionOk="0">
                  <a:moveTo>
                    <a:pt x="65" y="0"/>
                  </a:moveTo>
                  <a:cubicBezTo>
                    <a:pt x="28" y="0"/>
                    <a:pt x="1" y="28"/>
                    <a:pt x="1" y="65"/>
                  </a:cubicBezTo>
                  <a:lnTo>
                    <a:pt x="1" y="1290"/>
                  </a:lnTo>
                  <a:cubicBezTo>
                    <a:pt x="1" y="1336"/>
                    <a:pt x="28" y="1364"/>
                    <a:pt x="65" y="1364"/>
                  </a:cubicBezTo>
                  <a:lnTo>
                    <a:pt x="6142" y="1364"/>
                  </a:lnTo>
                  <a:cubicBezTo>
                    <a:pt x="6179" y="1364"/>
                    <a:pt x="6207" y="1336"/>
                    <a:pt x="6207" y="1290"/>
                  </a:cubicBezTo>
                  <a:lnTo>
                    <a:pt x="6207" y="65"/>
                  </a:lnTo>
                  <a:cubicBezTo>
                    <a:pt x="6207" y="28"/>
                    <a:pt x="6179"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1537775" y="2475175"/>
              <a:ext cx="158425" cy="37125"/>
            </a:xfrm>
            <a:custGeom>
              <a:avLst/>
              <a:gdLst/>
              <a:ahLst/>
              <a:cxnLst/>
              <a:rect l="l" t="t" r="r" b="b"/>
              <a:pathLst>
                <a:path w="6337" h="1485" extrusionOk="0">
                  <a:moveTo>
                    <a:pt x="6207" y="121"/>
                  </a:moveTo>
                  <a:cubicBezTo>
                    <a:pt x="6207" y="121"/>
                    <a:pt x="6216" y="130"/>
                    <a:pt x="6216" y="130"/>
                  </a:cubicBezTo>
                  <a:lnTo>
                    <a:pt x="6216" y="1355"/>
                  </a:lnTo>
                  <a:cubicBezTo>
                    <a:pt x="6216" y="1364"/>
                    <a:pt x="6207" y="1373"/>
                    <a:pt x="6207" y="1373"/>
                  </a:cubicBezTo>
                  <a:lnTo>
                    <a:pt x="130" y="1373"/>
                  </a:lnTo>
                  <a:cubicBezTo>
                    <a:pt x="121" y="1373"/>
                    <a:pt x="121" y="1364"/>
                    <a:pt x="121" y="1355"/>
                  </a:cubicBezTo>
                  <a:lnTo>
                    <a:pt x="121" y="130"/>
                  </a:lnTo>
                  <a:cubicBezTo>
                    <a:pt x="121" y="130"/>
                    <a:pt x="121" y="121"/>
                    <a:pt x="130" y="121"/>
                  </a:cubicBezTo>
                  <a:close/>
                  <a:moveTo>
                    <a:pt x="130" y="0"/>
                  </a:moveTo>
                  <a:cubicBezTo>
                    <a:pt x="66" y="0"/>
                    <a:pt x="1" y="65"/>
                    <a:pt x="1" y="130"/>
                  </a:cubicBezTo>
                  <a:lnTo>
                    <a:pt x="1" y="1355"/>
                  </a:lnTo>
                  <a:cubicBezTo>
                    <a:pt x="1" y="1429"/>
                    <a:pt x="66" y="1485"/>
                    <a:pt x="130" y="1485"/>
                  </a:cubicBezTo>
                  <a:lnTo>
                    <a:pt x="6207" y="1485"/>
                  </a:lnTo>
                  <a:cubicBezTo>
                    <a:pt x="6272" y="1485"/>
                    <a:pt x="6337" y="1429"/>
                    <a:pt x="6337" y="1355"/>
                  </a:cubicBezTo>
                  <a:lnTo>
                    <a:pt x="6337" y="130"/>
                  </a:lnTo>
                  <a:cubicBezTo>
                    <a:pt x="6337" y="65"/>
                    <a:pt x="6272"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1552850" y="2486550"/>
              <a:ext cx="54300" cy="3025"/>
            </a:xfrm>
            <a:custGeom>
              <a:avLst/>
              <a:gdLst/>
              <a:ahLst/>
              <a:cxnLst/>
              <a:rect l="l" t="t" r="r" b="b"/>
              <a:pathLst>
                <a:path w="2172" h="121" extrusionOk="0">
                  <a:moveTo>
                    <a:pt x="56" y="0"/>
                  </a:moveTo>
                  <a:cubicBezTo>
                    <a:pt x="28" y="0"/>
                    <a:pt x="1" y="28"/>
                    <a:pt x="1" y="56"/>
                  </a:cubicBezTo>
                  <a:cubicBezTo>
                    <a:pt x="1" y="93"/>
                    <a:pt x="28" y="121"/>
                    <a:pt x="56" y="121"/>
                  </a:cubicBezTo>
                  <a:lnTo>
                    <a:pt x="2106" y="121"/>
                  </a:lnTo>
                  <a:cubicBezTo>
                    <a:pt x="2143" y="121"/>
                    <a:pt x="2171" y="93"/>
                    <a:pt x="2171" y="56"/>
                  </a:cubicBezTo>
                  <a:cubicBezTo>
                    <a:pt x="2171" y="28"/>
                    <a:pt x="2143" y="0"/>
                    <a:pt x="2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1614300" y="2486550"/>
              <a:ext cx="33675" cy="3025"/>
            </a:xfrm>
            <a:custGeom>
              <a:avLst/>
              <a:gdLst/>
              <a:ahLst/>
              <a:cxnLst/>
              <a:rect l="l" t="t" r="r" b="b"/>
              <a:pathLst>
                <a:path w="1347" h="121" extrusionOk="0">
                  <a:moveTo>
                    <a:pt x="57" y="0"/>
                  </a:moveTo>
                  <a:cubicBezTo>
                    <a:pt x="29" y="0"/>
                    <a:pt x="1" y="28"/>
                    <a:pt x="1" y="56"/>
                  </a:cubicBezTo>
                  <a:cubicBezTo>
                    <a:pt x="1" y="93"/>
                    <a:pt x="29" y="121"/>
                    <a:pt x="57"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1557025" y="2497675"/>
              <a:ext cx="33650" cy="3025"/>
            </a:xfrm>
            <a:custGeom>
              <a:avLst/>
              <a:gdLst/>
              <a:ahLst/>
              <a:cxnLst/>
              <a:rect l="l" t="t" r="r" b="b"/>
              <a:pathLst>
                <a:path w="1346" h="121" extrusionOk="0">
                  <a:moveTo>
                    <a:pt x="56" y="0"/>
                  </a:moveTo>
                  <a:cubicBezTo>
                    <a:pt x="28" y="0"/>
                    <a:pt x="1" y="28"/>
                    <a:pt x="1" y="56"/>
                  </a:cubicBezTo>
                  <a:cubicBezTo>
                    <a:pt x="1" y="93"/>
                    <a:pt x="28" y="121"/>
                    <a:pt x="56" y="121"/>
                  </a:cubicBezTo>
                  <a:lnTo>
                    <a:pt x="1290" y="121"/>
                  </a:lnTo>
                  <a:cubicBezTo>
                    <a:pt x="1318" y="121"/>
                    <a:pt x="1346" y="93"/>
                    <a:pt x="1346" y="56"/>
                  </a:cubicBezTo>
                  <a:cubicBezTo>
                    <a:pt x="1346" y="28"/>
                    <a:pt x="1318" y="0"/>
                    <a:pt x="1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1657450" y="248655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80" y="121"/>
                  </a:lnTo>
                  <a:cubicBezTo>
                    <a:pt x="807" y="121"/>
                    <a:pt x="835" y="93"/>
                    <a:pt x="835" y="56"/>
                  </a:cubicBezTo>
                  <a:cubicBezTo>
                    <a:pt x="835" y="28"/>
                    <a:pt x="817" y="0"/>
                    <a:pt x="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1612925" y="2498600"/>
              <a:ext cx="20900" cy="3025"/>
            </a:xfrm>
            <a:custGeom>
              <a:avLst/>
              <a:gdLst/>
              <a:ahLst/>
              <a:cxnLst/>
              <a:rect l="l" t="t" r="r" b="b"/>
              <a:pathLst>
                <a:path w="836" h="121" extrusionOk="0">
                  <a:moveTo>
                    <a:pt x="56" y="0"/>
                  </a:moveTo>
                  <a:cubicBezTo>
                    <a:pt x="28" y="0"/>
                    <a:pt x="0" y="28"/>
                    <a:pt x="0" y="56"/>
                  </a:cubicBezTo>
                  <a:cubicBezTo>
                    <a:pt x="0" y="93"/>
                    <a:pt x="28" y="121"/>
                    <a:pt x="56" y="121"/>
                  </a:cubicBezTo>
                  <a:lnTo>
                    <a:pt x="779" y="121"/>
                  </a:lnTo>
                  <a:cubicBezTo>
                    <a:pt x="807" y="121"/>
                    <a:pt x="835" y="93"/>
                    <a:pt x="835" y="56"/>
                  </a:cubicBezTo>
                  <a:cubicBezTo>
                    <a:pt x="835" y="28"/>
                    <a:pt x="807" y="0"/>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1471450" y="2442950"/>
              <a:ext cx="235200" cy="7900"/>
            </a:xfrm>
            <a:custGeom>
              <a:avLst/>
              <a:gdLst/>
              <a:ahLst/>
              <a:cxnLst/>
              <a:rect l="l" t="t" r="r" b="b"/>
              <a:pathLst>
                <a:path w="9408" h="316" extrusionOk="0">
                  <a:moveTo>
                    <a:pt x="0" y="0"/>
                  </a:moveTo>
                  <a:lnTo>
                    <a:pt x="0" y="315"/>
                  </a:lnTo>
                  <a:lnTo>
                    <a:pt x="9407" y="31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1470050" y="2441550"/>
              <a:ext cx="237975" cy="10700"/>
            </a:xfrm>
            <a:custGeom>
              <a:avLst/>
              <a:gdLst/>
              <a:ahLst/>
              <a:cxnLst/>
              <a:rect l="l" t="t" r="r" b="b"/>
              <a:pathLst>
                <a:path w="9519" h="428" extrusionOk="0">
                  <a:moveTo>
                    <a:pt x="9398" y="112"/>
                  </a:moveTo>
                  <a:lnTo>
                    <a:pt x="9398" y="316"/>
                  </a:lnTo>
                  <a:lnTo>
                    <a:pt x="112" y="316"/>
                  </a:lnTo>
                  <a:lnTo>
                    <a:pt x="112" y="112"/>
                  </a:lnTo>
                  <a:close/>
                  <a:moveTo>
                    <a:pt x="56" y="0"/>
                  </a:moveTo>
                  <a:cubicBezTo>
                    <a:pt x="29" y="0"/>
                    <a:pt x="1" y="19"/>
                    <a:pt x="1" y="56"/>
                  </a:cubicBezTo>
                  <a:lnTo>
                    <a:pt x="1" y="371"/>
                  </a:lnTo>
                  <a:cubicBezTo>
                    <a:pt x="1" y="409"/>
                    <a:pt x="29" y="427"/>
                    <a:pt x="56" y="427"/>
                  </a:cubicBezTo>
                  <a:lnTo>
                    <a:pt x="9463" y="427"/>
                  </a:lnTo>
                  <a:cubicBezTo>
                    <a:pt x="9491" y="427"/>
                    <a:pt x="9519" y="399"/>
                    <a:pt x="9519" y="371"/>
                  </a:cubicBezTo>
                  <a:lnTo>
                    <a:pt x="9519" y="56"/>
                  </a:lnTo>
                  <a:cubicBezTo>
                    <a:pt x="9519" y="19"/>
                    <a:pt x="9491" y="0"/>
                    <a:pt x="9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1458000" y="2546825"/>
              <a:ext cx="262100" cy="85850"/>
            </a:xfrm>
            <a:custGeom>
              <a:avLst/>
              <a:gdLst/>
              <a:ahLst/>
              <a:cxnLst/>
              <a:rect l="l" t="t" r="r" b="b"/>
              <a:pathLst>
                <a:path w="10484" h="3434" extrusionOk="0">
                  <a:moveTo>
                    <a:pt x="538" y="1"/>
                  </a:moveTo>
                  <a:cubicBezTo>
                    <a:pt x="242" y="1"/>
                    <a:pt x="0" y="242"/>
                    <a:pt x="0" y="539"/>
                  </a:cubicBezTo>
                  <a:lnTo>
                    <a:pt x="0" y="2895"/>
                  </a:lnTo>
                  <a:cubicBezTo>
                    <a:pt x="0" y="3192"/>
                    <a:pt x="242" y="3433"/>
                    <a:pt x="538" y="3433"/>
                  </a:cubicBezTo>
                  <a:lnTo>
                    <a:pt x="9945" y="3433"/>
                  </a:lnTo>
                  <a:cubicBezTo>
                    <a:pt x="10242" y="3433"/>
                    <a:pt x="10483" y="3192"/>
                    <a:pt x="10483" y="2895"/>
                  </a:cubicBezTo>
                  <a:lnTo>
                    <a:pt x="10483" y="539"/>
                  </a:lnTo>
                  <a:cubicBezTo>
                    <a:pt x="10483" y="242"/>
                    <a:pt x="10242" y="1"/>
                    <a:pt x="99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1456600" y="2545450"/>
              <a:ext cx="264875" cy="88850"/>
            </a:xfrm>
            <a:custGeom>
              <a:avLst/>
              <a:gdLst/>
              <a:ahLst/>
              <a:cxnLst/>
              <a:rect l="l" t="t" r="r" b="b"/>
              <a:pathLst>
                <a:path w="10595" h="3554" extrusionOk="0">
                  <a:moveTo>
                    <a:pt x="10001" y="112"/>
                  </a:moveTo>
                  <a:cubicBezTo>
                    <a:pt x="10261" y="112"/>
                    <a:pt x="10474" y="325"/>
                    <a:pt x="10474" y="594"/>
                  </a:cubicBezTo>
                  <a:lnTo>
                    <a:pt x="10474" y="2950"/>
                  </a:lnTo>
                  <a:cubicBezTo>
                    <a:pt x="10474" y="3219"/>
                    <a:pt x="10261" y="3433"/>
                    <a:pt x="10001" y="3433"/>
                  </a:cubicBezTo>
                  <a:lnTo>
                    <a:pt x="594" y="3433"/>
                  </a:lnTo>
                  <a:cubicBezTo>
                    <a:pt x="335" y="3433"/>
                    <a:pt x="112" y="3219"/>
                    <a:pt x="112" y="2950"/>
                  </a:cubicBezTo>
                  <a:lnTo>
                    <a:pt x="112" y="594"/>
                  </a:lnTo>
                  <a:cubicBezTo>
                    <a:pt x="112" y="325"/>
                    <a:pt x="325" y="112"/>
                    <a:pt x="594" y="112"/>
                  </a:cubicBezTo>
                  <a:close/>
                  <a:moveTo>
                    <a:pt x="594" y="0"/>
                  </a:moveTo>
                  <a:cubicBezTo>
                    <a:pt x="270" y="0"/>
                    <a:pt x="1" y="260"/>
                    <a:pt x="1" y="594"/>
                  </a:cubicBezTo>
                  <a:lnTo>
                    <a:pt x="1" y="2950"/>
                  </a:lnTo>
                  <a:cubicBezTo>
                    <a:pt x="1" y="3284"/>
                    <a:pt x="270" y="3553"/>
                    <a:pt x="594" y="3553"/>
                  </a:cubicBezTo>
                  <a:lnTo>
                    <a:pt x="10001" y="3553"/>
                  </a:lnTo>
                  <a:cubicBezTo>
                    <a:pt x="10326" y="3553"/>
                    <a:pt x="10595" y="3284"/>
                    <a:pt x="10595" y="2950"/>
                  </a:cubicBezTo>
                  <a:lnTo>
                    <a:pt x="10595" y="594"/>
                  </a:lnTo>
                  <a:cubicBezTo>
                    <a:pt x="10595" y="269"/>
                    <a:pt x="10326" y="0"/>
                    <a:pt x="10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1485375" y="2576525"/>
              <a:ext cx="26450" cy="26450"/>
            </a:xfrm>
            <a:custGeom>
              <a:avLst/>
              <a:gdLst/>
              <a:ahLst/>
              <a:cxnLst/>
              <a:rect l="l" t="t" r="r" b="b"/>
              <a:pathLst>
                <a:path w="1058" h="1058" extrusionOk="0">
                  <a:moveTo>
                    <a:pt x="529" y="0"/>
                  </a:moveTo>
                  <a:cubicBezTo>
                    <a:pt x="241" y="0"/>
                    <a:pt x="0" y="242"/>
                    <a:pt x="0" y="529"/>
                  </a:cubicBezTo>
                  <a:cubicBezTo>
                    <a:pt x="0" y="817"/>
                    <a:pt x="241" y="1058"/>
                    <a:pt x="529" y="1058"/>
                  </a:cubicBezTo>
                  <a:cubicBezTo>
                    <a:pt x="826" y="1058"/>
                    <a:pt x="1058" y="826"/>
                    <a:pt x="1058" y="529"/>
                  </a:cubicBezTo>
                  <a:cubicBezTo>
                    <a:pt x="1058" y="242"/>
                    <a:pt x="826" y="0"/>
                    <a:pt x="5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1483975" y="2575125"/>
              <a:ext cx="29250" cy="29250"/>
            </a:xfrm>
            <a:custGeom>
              <a:avLst/>
              <a:gdLst/>
              <a:ahLst/>
              <a:cxnLst/>
              <a:rect l="l" t="t" r="r" b="b"/>
              <a:pathLst>
                <a:path w="1170" h="1170" extrusionOk="0">
                  <a:moveTo>
                    <a:pt x="585" y="112"/>
                  </a:moveTo>
                  <a:cubicBezTo>
                    <a:pt x="845" y="112"/>
                    <a:pt x="1058" y="325"/>
                    <a:pt x="1058" y="585"/>
                  </a:cubicBezTo>
                  <a:cubicBezTo>
                    <a:pt x="1058" y="845"/>
                    <a:pt x="845" y="1058"/>
                    <a:pt x="585" y="1058"/>
                  </a:cubicBezTo>
                  <a:cubicBezTo>
                    <a:pt x="325" y="1058"/>
                    <a:pt x="121" y="845"/>
                    <a:pt x="121" y="585"/>
                  </a:cubicBezTo>
                  <a:cubicBezTo>
                    <a:pt x="121" y="325"/>
                    <a:pt x="325" y="112"/>
                    <a:pt x="585" y="112"/>
                  </a:cubicBezTo>
                  <a:close/>
                  <a:moveTo>
                    <a:pt x="585" y="1"/>
                  </a:moveTo>
                  <a:cubicBezTo>
                    <a:pt x="269" y="1"/>
                    <a:pt x="0" y="260"/>
                    <a:pt x="0" y="585"/>
                  </a:cubicBezTo>
                  <a:cubicBezTo>
                    <a:pt x="0" y="910"/>
                    <a:pt x="260" y="1170"/>
                    <a:pt x="585" y="1170"/>
                  </a:cubicBezTo>
                  <a:cubicBezTo>
                    <a:pt x="910" y="1170"/>
                    <a:pt x="1169" y="910"/>
                    <a:pt x="1169" y="585"/>
                  </a:cubicBezTo>
                  <a:cubicBezTo>
                    <a:pt x="1169" y="260"/>
                    <a:pt x="910"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1539400" y="2572575"/>
              <a:ext cx="155175" cy="34350"/>
            </a:xfrm>
            <a:custGeom>
              <a:avLst/>
              <a:gdLst/>
              <a:ahLst/>
              <a:cxnLst/>
              <a:rect l="l" t="t" r="r" b="b"/>
              <a:pathLst>
                <a:path w="6207" h="1374" extrusionOk="0">
                  <a:moveTo>
                    <a:pt x="65" y="1"/>
                  </a:moveTo>
                  <a:cubicBezTo>
                    <a:pt x="28" y="1"/>
                    <a:pt x="1" y="38"/>
                    <a:pt x="1" y="75"/>
                  </a:cubicBezTo>
                  <a:lnTo>
                    <a:pt x="1" y="1299"/>
                  </a:lnTo>
                  <a:cubicBezTo>
                    <a:pt x="1" y="1336"/>
                    <a:pt x="28" y="1374"/>
                    <a:pt x="65" y="1374"/>
                  </a:cubicBezTo>
                  <a:lnTo>
                    <a:pt x="6142" y="1374"/>
                  </a:lnTo>
                  <a:cubicBezTo>
                    <a:pt x="6179" y="1374"/>
                    <a:pt x="6207" y="1336"/>
                    <a:pt x="6207" y="1299"/>
                  </a:cubicBezTo>
                  <a:lnTo>
                    <a:pt x="6207" y="75"/>
                  </a:lnTo>
                  <a:cubicBezTo>
                    <a:pt x="6207" y="38"/>
                    <a:pt x="6179" y="1"/>
                    <a:pt x="61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1537775" y="2571175"/>
              <a:ext cx="158425" cy="37150"/>
            </a:xfrm>
            <a:custGeom>
              <a:avLst/>
              <a:gdLst/>
              <a:ahLst/>
              <a:cxnLst/>
              <a:rect l="l" t="t" r="r" b="b"/>
              <a:pathLst>
                <a:path w="6337" h="1486" extrusionOk="0">
                  <a:moveTo>
                    <a:pt x="6207" y="122"/>
                  </a:moveTo>
                  <a:cubicBezTo>
                    <a:pt x="6207" y="122"/>
                    <a:pt x="6216" y="122"/>
                    <a:pt x="6216" y="131"/>
                  </a:cubicBezTo>
                  <a:lnTo>
                    <a:pt x="6216" y="1355"/>
                  </a:lnTo>
                  <a:cubicBezTo>
                    <a:pt x="6216" y="1365"/>
                    <a:pt x="6207" y="1374"/>
                    <a:pt x="6207" y="1374"/>
                  </a:cubicBezTo>
                  <a:lnTo>
                    <a:pt x="130" y="1374"/>
                  </a:lnTo>
                  <a:cubicBezTo>
                    <a:pt x="121" y="1374"/>
                    <a:pt x="121" y="1365"/>
                    <a:pt x="121" y="1355"/>
                  </a:cubicBezTo>
                  <a:lnTo>
                    <a:pt x="121" y="131"/>
                  </a:lnTo>
                  <a:cubicBezTo>
                    <a:pt x="121" y="122"/>
                    <a:pt x="121" y="122"/>
                    <a:pt x="130" y="122"/>
                  </a:cubicBezTo>
                  <a:close/>
                  <a:moveTo>
                    <a:pt x="130" y="1"/>
                  </a:moveTo>
                  <a:cubicBezTo>
                    <a:pt x="66" y="1"/>
                    <a:pt x="1" y="57"/>
                    <a:pt x="1" y="131"/>
                  </a:cubicBezTo>
                  <a:lnTo>
                    <a:pt x="1" y="1355"/>
                  </a:lnTo>
                  <a:cubicBezTo>
                    <a:pt x="1" y="1430"/>
                    <a:pt x="66" y="1485"/>
                    <a:pt x="130" y="1485"/>
                  </a:cubicBezTo>
                  <a:lnTo>
                    <a:pt x="6207" y="1485"/>
                  </a:lnTo>
                  <a:cubicBezTo>
                    <a:pt x="6272" y="1485"/>
                    <a:pt x="6337" y="1430"/>
                    <a:pt x="6337" y="1355"/>
                  </a:cubicBezTo>
                  <a:lnTo>
                    <a:pt x="6337" y="131"/>
                  </a:lnTo>
                  <a:cubicBezTo>
                    <a:pt x="6337" y="57"/>
                    <a:pt x="6272" y="1"/>
                    <a:pt x="6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1552850" y="2582550"/>
              <a:ext cx="54300" cy="2800"/>
            </a:xfrm>
            <a:custGeom>
              <a:avLst/>
              <a:gdLst/>
              <a:ahLst/>
              <a:cxnLst/>
              <a:rect l="l" t="t" r="r" b="b"/>
              <a:pathLst>
                <a:path w="2172" h="112" extrusionOk="0">
                  <a:moveTo>
                    <a:pt x="56" y="1"/>
                  </a:moveTo>
                  <a:cubicBezTo>
                    <a:pt x="28" y="1"/>
                    <a:pt x="1" y="28"/>
                    <a:pt x="1" y="56"/>
                  </a:cubicBezTo>
                  <a:cubicBezTo>
                    <a:pt x="1" y="93"/>
                    <a:pt x="28" y="112"/>
                    <a:pt x="56" y="112"/>
                  </a:cubicBezTo>
                  <a:lnTo>
                    <a:pt x="2106" y="112"/>
                  </a:lnTo>
                  <a:cubicBezTo>
                    <a:pt x="2143" y="112"/>
                    <a:pt x="2171" y="93"/>
                    <a:pt x="2171" y="56"/>
                  </a:cubicBezTo>
                  <a:cubicBezTo>
                    <a:pt x="2171" y="28"/>
                    <a:pt x="2143"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1614300" y="2582550"/>
              <a:ext cx="33675" cy="2800"/>
            </a:xfrm>
            <a:custGeom>
              <a:avLst/>
              <a:gdLst/>
              <a:ahLst/>
              <a:cxnLst/>
              <a:rect l="l" t="t" r="r" b="b"/>
              <a:pathLst>
                <a:path w="1347" h="112" extrusionOk="0">
                  <a:moveTo>
                    <a:pt x="57" y="1"/>
                  </a:moveTo>
                  <a:cubicBezTo>
                    <a:pt x="29" y="1"/>
                    <a:pt x="1" y="28"/>
                    <a:pt x="1" y="56"/>
                  </a:cubicBezTo>
                  <a:cubicBezTo>
                    <a:pt x="1" y="93"/>
                    <a:pt x="29" y="112"/>
                    <a:pt x="57" y="112"/>
                  </a:cubicBezTo>
                  <a:lnTo>
                    <a:pt x="1290" y="112"/>
                  </a:lnTo>
                  <a:cubicBezTo>
                    <a:pt x="1318" y="112"/>
                    <a:pt x="1346" y="93"/>
                    <a:pt x="1346" y="56"/>
                  </a:cubicBezTo>
                  <a:cubicBezTo>
                    <a:pt x="1346" y="28"/>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1557025" y="2593675"/>
              <a:ext cx="33650" cy="2825"/>
            </a:xfrm>
            <a:custGeom>
              <a:avLst/>
              <a:gdLst/>
              <a:ahLst/>
              <a:cxnLst/>
              <a:rect l="l" t="t" r="r" b="b"/>
              <a:pathLst>
                <a:path w="1346" h="113" extrusionOk="0">
                  <a:moveTo>
                    <a:pt x="56" y="1"/>
                  </a:moveTo>
                  <a:cubicBezTo>
                    <a:pt x="28" y="1"/>
                    <a:pt x="1" y="29"/>
                    <a:pt x="1" y="56"/>
                  </a:cubicBezTo>
                  <a:cubicBezTo>
                    <a:pt x="1" y="94"/>
                    <a:pt x="28" y="112"/>
                    <a:pt x="56" y="112"/>
                  </a:cubicBezTo>
                  <a:lnTo>
                    <a:pt x="1290" y="112"/>
                  </a:lnTo>
                  <a:cubicBezTo>
                    <a:pt x="1318" y="112"/>
                    <a:pt x="1346" y="94"/>
                    <a:pt x="1346" y="56"/>
                  </a:cubicBezTo>
                  <a:cubicBezTo>
                    <a:pt x="1346" y="29"/>
                    <a:pt x="1318" y="1"/>
                    <a:pt x="1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1657450" y="2582550"/>
              <a:ext cx="20900" cy="2800"/>
            </a:xfrm>
            <a:custGeom>
              <a:avLst/>
              <a:gdLst/>
              <a:ahLst/>
              <a:cxnLst/>
              <a:rect l="l" t="t" r="r" b="b"/>
              <a:pathLst>
                <a:path w="836" h="112" extrusionOk="0">
                  <a:moveTo>
                    <a:pt x="56" y="1"/>
                  </a:moveTo>
                  <a:cubicBezTo>
                    <a:pt x="28" y="1"/>
                    <a:pt x="0" y="28"/>
                    <a:pt x="0" y="56"/>
                  </a:cubicBezTo>
                  <a:cubicBezTo>
                    <a:pt x="0" y="93"/>
                    <a:pt x="28" y="112"/>
                    <a:pt x="56" y="112"/>
                  </a:cubicBezTo>
                  <a:lnTo>
                    <a:pt x="780" y="112"/>
                  </a:lnTo>
                  <a:cubicBezTo>
                    <a:pt x="807" y="112"/>
                    <a:pt x="835" y="93"/>
                    <a:pt x="835" y="56"/>
                  </a:cubicBezTo>
                  <a:cubicBezTo>
                    <a:pt x="835" y="28"/>
                    <a:pt x="817"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1612925" y="2594600"/>
              <a:ext cx="20900" cy="2825"/>
            </a:xfrm>
            <a:custGeom>
              <a:avLst/>
              <a:gdLst/>
              <a:ahLst/>
              <a:cxnLst/>
              <a:rect l="l" t="t" r="r" b="b"/>
              <a:pathLst>
                <a:path w="836" h="113" extrusionOk="0">
                  <a:moveTo>
                    <a:pt x="56" y="1"/>
                  </a:moveTo>
                  <a:cubicBezTo>
                    <a:pt x="28" y="1"/>
                    <a:pt x="0" y="29"/>
                    <a:pt x="0" y="57"/>
                  </a:cubicBezTo>
                  <a:cubicBezTo>
                    <a:pt x="0" y="94"/>
                    <a:pt x="28" y="112"/>
                    <a:pt x="56" y="112"/>
                  </a:cubicBezTo>
                  <a:lnTo>
                    <a:pt x="779" y="112"/>
                  </a:lnTo>
                  <a:cubicBezTo>
                    <a:pt x="807" y="112"/>
                    <a:pt x="835" y="94"/>
                    <a:pt x="835" y="57"/>
                  </a:cubicBezTo>
                  <a:cubicBezTo>
                    <a:pt x="835" y="29"/>
                    <a:pt x="807"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1471450" y="2538725"/>
              <a:ext cx="235200" cy="8125"/>
            </a:xfrm>
            <a:custGeom>
              <a:avLst/>
              <a:gdLst/>
              <a:ahLst/>
              <a:cxnLst/>
              <a:rect l="l" t="t" r="r" b="b"/>
              <a:pathLst>
                <a:path w="9408" h="325" extrusionOk="0">
                  <a:moveTo>
                    <a:pt x="0" y="0"/>
                  </a:moveTo>
                  <a:lnTo>
                    <a:pt x="0" y="325"/>
                  </a:lnTo>
                  <a:lnTo>
                    <a:pt x="9407" y="325"/>
                  </a:lnTo>
                  <a:lnTo>
                    <a:pt x="9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1470050" y="2537325"/>
              <a:ext cx="237975" cy="10925"/>
            </a:xfrm>
            <a:custGeom>
              <a:avLst/>
              <a:gdLst/>
              <a:ahLst/>
              <a:cxnLst/>
              <a:rect l="l" t="t" r="r" b="b"/>
              <a:pathLst>
                <a:path w="9519" h="437" extrusionOk="0">
                  <a:moveTo>
                    <a:pt x="9398" y="121"/>
                  </a:moveTo>
                  <a:lnTo>
                    <a:pt x="9398" y="325"/>
                  </a:lnTo>
                  <a:lnTo>
                    <a:pt x="112" y="325"/>
                  </a:lnTo>
                  <a:lnTo>
                    <a:pt x="112" y="121"/>
                  </a:lnTo>
                  <a:close/>
                  <a:moveTo>
                    <a:pt x="56" y="1"/>
                  </a:moveTo>
                  <a:cubicBezTo>
                    <a:pt x="29" y="1"/>
                    <a:pt x="1" y="28"/>
                    <a:pt x="1" y="66"/>
                  </a:cubicBezTo>
                  <a:lnTo>
                    <a:pt x="1" y="381"/>
                  </a:lnTo>
                  <a:cubicBezTo>
                    <a:pt x="1" y="409"/>
                    <a:pt x="29" y="437"/>
                    <a:pt x="56" y="437"/>
                  </a:cubicBezTo>
                  <a:lnTo>
                    <a:pt x="9463" y="437"/>
                  </a:lnTo>
                  <a:cubicBezTo>
                    <a:pt x="9491" y="437"/>
                    <a:pt x="9519" y="409"/>
                    <a:pt x="9519" y="381"/>
                  </a:cubicBezTo>
                  <a:lnTo>
                    <a:pt x="9519" y="66"/>
                  </a:lnTo>
                  <a:cubicBezTo>
                    <a:pt x="9519" y="28"/>
                    <a:pt x="9491" y="1"/>
                    <a:pt x="9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99825" y="2522025"/>
              <a:ext cx="52425" cy="44325"/>
            </a:xfrm>
            <a:custGeom>
              <a:avLst/>
              <a:gdLst/>
              <a:ahLst/>
              <a:cxnLst/>
              <a:rect l="l" t="t" r="r" b="b"/>
              <a:pathLst>
                <a:path w="2097" h="1773" extrusionOk="0">
                  <a:moveTo>
                    <a:pt x="0" y="0"/>
                  </a:moveTo>
                  <a:lnTo>
                    <a:pt x="0" y="1772"/>
                  </a:lnTo>
                  <a:lnTo>
                    <a:pt x="2097" y="1772"/>
                  </a:lnTo>
                  <a:lnTo>
                    <a:pt x="2097" y="19"/>
                  </a:lnTo>
                  <a:lnTo>
                    <a:pt x="1976" y="19"/>
                  </a:lnTo>
                  <a:lnTo>
                    <a:pt x="1976" y="1661"/>
                  </a:lnTo>
                  <a:lnTo>
                    <a:pt x="121" y="1661"/>
                  </a:lnTo>
                  <a:lnTo>
                    <a:pt x="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829050" y="2521100"/>
              <a:ext cx="60550" cy="2800"/>
            </a:xfrm>
            <a:custGeom>
              <a:avLst/>
              <a:gdLst/>
              <a:ahLst/>
              <a:cxnLst/>
              <a:rect l="l" t="t" r="r" b="b"/>
              <a:pathLst>
                <a:path w="2422" h="112" extrusionOk="0">
                  <a:moveTo>
                    <a:pt x="0" y="0"/>
                  </a:moveTo>
                  <a:lnTo>
                    <a:pt x="0" y="112"/>
                  </a:lnTo>
                  <a:lnTo>
                    <a:pt x="2421" y="112"/>
                  </a:lnTo>
                  <a:lnTo>
                    <a:pt x="24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829050" y="2492325"/>
              <a:ext cx="60550" cy="3050"/>
            </a:xfrm>
            <a:custGeom>
              <a:avLst/>
              <a:gdLst/>
              <a:ahLst/>
              <a:cxnLst/>
              <a:rect l="l" t="t" r="r" b="b"/>
              <a:pathLst>
                <a:path w="2422" h="122" extrusionOk="0">
                  <a:moveTo>
                    <a:pt x="0" y="1"/>
                  </a:moveTo>
                  <a:lnTo>
                    <a:pt x="0" y="122"/>
                  </a:lnTo>
                  <a:lnTo>
                    <a:pt x="2421" y="122"/>
                  </a:lnTo>
                  <a:lnTo>
                    <a:pt x="24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94475" y="2510200"/>
              <a:ext cx="13950" cy="13700"/>
            </a:xfrm>
            <a:custGeom>
              <a:avLst/>
              <a:gdLst/>
              <a:ahLst/>
              <a:cxnLst/>
              <a:rect l="l" t="t" r="r" b="b"/>
              <a:pathLst>
                <a:path w="558" h="548" extrusionOk="0">
                  <a:moveTo>
                    <a:pt x="279" y="121"/>
                  </a:moveTo>
                  <a:cubicBezTo>
                    <a:pt x="363" y="121"/>
                    <a:pt x="437" y="186"/>
                    <a:pt x="437" y="279"/>
                  </a:cubicBezTo>
                  <a:cubicBezTo>
                    <a:pt x="437" y="362"/>
                    <a:pt x="363" y="436"/>
                    <a:pt x="279" y="436"/>
                  </a:cubicBezTo>
                  <a:cubicBezTo>
                    <a:pt x="186" y="436"/>
                    <a:pt x="121" y="362"/>
                    <a:pt x="121" y="279"/>
                  </a:cubicBezTo>
                  <a:cubicBezTo>
                    <a:pt x="121" y="186"/>
                    <a:pt x="186" y="121"/>
                    <a:pt x="279" y="121"/>
                  </a:cubicBezTo>
                  <a:close/>
                  <a:moveTo>
                    <a:pt x="279" y="0"/>
                  </a:moveTo>
                  <a:cubicBezTo>
                    <a:pt x="131" y="0"/>
                    <a:pt x="1" y="121"/>
                    <a:pt x="1" y="279"/>
                  </a:cubicBezTo>
                  <a:cubicBezTo>
                    <a:pt x="1" y="427"/>
                    <a:pt x="131" y="548"/>
                    <a:pt x="279" y="548"/>
                  </a:cubicBezTo>
                  <a:cubicBezTo>
                    <a:pt x="428" y="548"/>
                    <a:pt x="557" y="427"/>
                    <a:pt x="557" y="279"/>
                  </a:cubicBezTo>
                  <a:cubicBezTo>
                    <a:pt x="557" y="121"/>
                    <a:pt x="428"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816975" y="2515750"/>
              <a:ext cx="13700" cy="13725"/>
            </a:xfrm>
            <a:custGeom>
              <a:avLst/>
              <a:gdLst/>
              <a:ahLst/>
              <a:cxnLst/>
              <a:rect l="l" t="t" r="r" b="b"/>
              <a:pathLst>
                <a:path w="548" h="549" extrusionOk="0">
                  <a:moveTo>
                    <a:pt x="279" y="112"/>
                  </a:moveTo>
                  <a:cubicBezTo>
                    <a:pt x="362" y="112"/>
                    <a:pt x="437" y="186"/>
                    <a:pt x="437" y="270"/>
                  </a:cubicBezTo>
                  <a:cubicBezTo>
                    <a:pt x="437" y="363"/>
                    <a:pt x="362" y="437"/>
                    <a:pt x="279" y="437"/>
                  </a:cubicBezTo>
                  <a:cubicBezTo>
                    <a:pt x="186" y="437"/>
                    <a:pt x="121" y="363"/>
                    <a:pt x="121" y="270"/>
                  </a:cubicBezTo>
                  <a:cubicBezTo>
                    <a:pt x="121" y="186"/>
                    <a:pt x="186" y="112"/>
                    <a:pt x="279" y="112"/>
                  </a:cubicBezTo>
                  <a:close/>
                  <a:moveTo>
                    <a:pt x="279" y="1"/>
                  </a:moveTo>
                  <a:cubicBezTo>
                    <a:pt x="121" y="1"/>
                    <a:pt x="1" y="121"/>
                    <a:pt x="1" y="270"/>
                  </a:cubicBezTo>
                  <a:cubicBezTo>
                    <a:pt x="1" y="428"/>
                    <a:pt x="121" y="548"/>
                    <a:pt x="279" y="548"/>
                  </a:cubicBezTo>
                  <a:cubicBezTo>
                    <a:pt x="427" y="548"/>
                    <a:pt x="548" y="428"/>
                    <a:pt x="548" y="270"/>
                  </a:cubicBezTo>
                  <a:cubicBezTo>
                    <a:pt x="548" y="121"/>
                    <a:pt x="427" y="1"/>
                    <a:pt x="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816975" y="2486775"/>
              <a:ext cx="13700" cy="13925"/>
            </a:xfrm>
            <a:custGeom>
              <a:avLst/>
              <a:gdLst/>
              <a:ahLst/>
              <a:cxnLst/>
              <a:rect l="l" t="t" r="r" b="b"/>
              <a:pathLst>
                <a:path w="548" h="557" extrusionOk="0">
                  <a:moveTo>
                    <a:pt x="279" y="121"/>
                  </a:moveTo>
                  <a:cubicBezTo>
                    <a:pt x="362" y="121"/>
                    <a:pt x="437" y="195"/>
                    <a:pt x="437" y="279"/>
                  </a:cubicBezTo>
                  <a:cubicBezTo>
                    <a:pt x="437" y="371"/>
                    <a:pt x="362" y="436"/>
                    <a:pt x="279" y="436"/>
                  </a:cubicBezTo>
                  <a:cubicBezTo>
                    <a:pt x="186" y="436"/>
                    <a:pt x="121" y="371"/>
                    <a:pt x="121" y="279"/>
                  </a:cubicBezTo>
                  <a:cubicBezTo>
                    <a:pt x="121" y="195"/>
                    <a:pt x="186" y="121"/>
                    <a:pt x="279" y="121"/>
                  </a:cubicBezTo>
                  <a:close/>
                  <a:moveTo>
                    <a:pt x="279" y="0"/>
                  </a:moveTo>
                  <a:cubicBezTo>
                    <a:pt x="121" y="0"/>
                    <a:pt x="1" y="130"/>
                    <a:pt x="1" y="279"/>
                  </a:cubicBezTo>
                  <a:cubicBezTo>
                    <a:pt x="1" y="427"/>
                    <a:pt x="121" y="557"/>
                    <a:pt x="279" y="557"/>
                  </a:cubicBezTo>
                  <a:cubicBezTo>
                    <a:pt x="427" y="557"/>
                    <a:pt x="548" y="427"/>
                    <a:pt x="548" y="279"/>
                  </a:cubicBezTo>
                  <a:cubicBezTo>
                    <a:pt x="548" y="130"/>
                    <a:pt x="427" y="0"/>
                    <a:pt x="2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884925" y="2342975"/>
              <a:ext cx="446475" cy="258150"/>
            </a:xfrm>
            <a:custGeom>
              <a:avLst/>
              <a:gdLst/>
              <a:ahLst/>
              <a:cxnLst/>
              <a:rect l="l" t="t" r="r" b="b"/>
              <a:pathLst>
                <a:path w="17859" h="10326" extrusionOk="0">
                  <a:moveTo>
                    <a:pt x="8517" y="1"/>
                  </a:move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lose/>
                </a:path>
              </a:pathLst>
            </a:custGeom>
            <a:solidFill>
              <a:srgbClr val="CAC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884925" y="2342975"/>
              <a:ext cx="446475" cy="258150"/>
            </a:xfrm>
            <a:custGeom>
              <a:avLst/>
              <a:gdLst/>
              <a:ahLst/>
              <a:cxnLst/>
              <a:rect l="l" t="t" r="r" b="b"/>
              <a:pathLst>
                <a:path w="17859" h="10326" extrusionOk="0">
                  <a:moveTo>
                    <a:pt x="17728" y="6587"/>
                  </a:moveTo>
                  <a:cubicBezTo>
                    <a:pt x="17728" y="6550"/>
                    <a:pt x="17728" y="6513"/>
                    <a:pt x="17728" y="6476"/>
                  </a:cubicBezTo>
                  <a:cubicBezTo>
                    <a:pt x="17691" y="4537"/>
                    <a:pt x="16003" y="2941"/>
                    <a:pt x="14073" y="2941"/>
                  </a:cubicBezTo>
                  <a:cubicBezTo>
                    <a:pt x="13739" y="2941"/>
                    <a:pt x="13415" y="2988"/>
                    <a:pt x="13109" y="3071"/>
                  </a:cubicBezTo>
                  <a:cubicBezTo>
                    <a:pt x="12367" y="1272"/>
                    <a:pt x="10595" y="1"/>
                    <a:pt x="8517" y="1"/>
                  </a:cubicBezTo>
                  <a:cubicBezTo>
                    <a:pt x="5826" y="1"/>
                    <a:pt x="3637" y="2144"/>
                    <a:pt x="3563" y="4815"/>
                  </a:cubicBezTo>
                  <a:lnTo>
                    <a:pt x="2737" y="4815"/>
                  </a:lnTo>
                  <a:cubicBezTo>
                    <a:pt x="1225" y="4815"/>
                    <a:pt x="1" y="6040"/>
                    <a:pt x="1" y="7552"/>
                  </a:cubicBezTo>
                  <a:lnTo>
                    <a:pt x="1" y="7589"/>
                  </a:lnTo>
                  <a:cubicBezTo>
                    <a:pt x="1" y="9101"/>
                    <a:pt x="1225" y="10326"/>
                    <a:pt x="2737" y="10326"/>
                  </a:cubicBezTo>
                  <a:lnTo>
                    <a:pt x="14445" y="10326"/>
                  </a:lnTo>
                  <a:cubicBezTo>
                    <a:pt x="16513" y="10326"/>
                    <a:pt x="17858" y="8368"/>
                    <a:pt x="17728" y="65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3"/>
            <p:cNvSpPr/>
            <p:nvPr/>
          </p:nvSpPr>
          <p:spPr>
            <a:xfrm>
              <a:off x="885400" y="2326050"/>
              <a:ext cx="446700" cy="258375"/>
            </a:xfrm>
            <a:custGeom>
              <a:avLst/>
              <a:gdLst/>
              <a:ahLst/>
              <a:cxnLst/>
              <a:rect l="l" t="t" r="r" b="b"/>
              <a:pathLst>
                <a:path w="17868" h="10335" extrusionOk="0">
                  <a:moveTo>
                    <a:pt x="8526" y="1"/>
                  </a:moveTo>
                  <a:cubicBezTo>
                    <a:pt x="5835" y="1"/>
                    <a:pt x="3646" y="2153"/>
                    <a:pt x="3572" y="4824"/>
                  </a:cubicBezTo>
                  <a:lnTo>
                    <a:pt x="2746" y="4824"/>
                  </a:lnTo>
                  <a:cubicBezTo>
                    <a:pt x="1234" y="4824"/>
                    <a:pt x="0" y="6049"/>
                    <a:pt x="0" y="7561"/>
                  </a:cubicBezTo>
                  <a:lnTo>
                    <a:pt x="0" y="7598"/>
                  </a:lnTo>
                  <a:cubicBezTo>
                    <a:pt x="0" y="9110"/>
                    <a:pt x="1234" y="10335"/>
                    <a:pt x="2746" y="10335"/>
                  </a:cubicBezTo>
                  <a:lnTo>
                    <a:pt x="14453" y="10335"/>
                  </a:lnTo>
                  <a:cubicBezTo>
                    <a:pt x="16522" y="10335"/>
                    <a:pt x="17867" y="8368"/>
                    <a:pt x="17737" y="6596"/>
                  </a:cubicBezTo>
                  <a:cubicBezTo>
                    <a:pt x="17728" y="6559"/>
                    <a:pt x="17737" y="6522"/>
                    <a:pt x="17737" y="6485"/>
                  </a:cubicBezTo>
                  <a:cubicBezTo>
                    <a:pt x="17700" y="4537"/>
                    <a:pt x="16012" y="2941"/>
                    <a:pt x="14082" y="2941"/>
                  </a:cubicBezTo>
                  <a:cubicBezTo>
                    <a:pt x="13748" y="2941"/>
                    <a:pt x="13424" y="2988"/>
                    <a:pt x="13117" y="3071"/>
                  </a:cubicBezTo>
                  <a:cubicBezTo>
                    <a:pt x="12375" y="1271"/>
                    <a:pt x="10594" y="1"/>
                    <a:pt x="8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a:off x="884000" y="2324650"/>
              <a:ext cx="448100" cy="261175"/>
            </a:xfrm>
            <a:custGeom>
              <a:avLst/>
              <a:gdLst/>
              <a:ahLst/>
              <a:cxnLst/>
              <a:rect l="l" t="t" r="r" b="b"/>
              <a:pathLst>
                <a:path w="17924" h="10447" extrusionOk="0">
                  <a:moveTo>
                    <a:pt x="8582" y="122"/>
                  </a:moveTo>
                  <a:cubicBezTo>
                    <a:pt x="10576" y="122"/>
                    <a:pt x="12357" y="1309"/>
                    <a:pt x="13118" y="3155"/>
                  </a:cubicBezTo>
                  <a:cubicBezTo>
                    <a:pt x="13125" y="3178"/>
                    <a:pt x="13146" y="3194"/>
                    <a:pt x="13168" y="3194"/>
                  </a:cubicBezTo>
                  <a:cubicBezTo>
                    <a:pt x="13173" y="3194"/>
                    <a:pt x="13178" y="3194"/>
                    <a:pt x="13183" y="3192"/>
                  </a:cubicBezTo>
                  <a:cubicBezTo>
                    <a:pt x="13498" y="3109"/>
                    <a:pt x="13814" y="3062"/>
                    <a:pt x="14138" y="3062"/>
                  </a:cubicBezTo>
                  <a:cubicBezTo>
                    <a:pt x="16049" y="3062"/>
                    <a:pt x="17701" y="4658"/>
                    <a:pt x="17728" y="6541"/>
                  </a:cubicBezTo>
                  <a:cubicBezTo>
                    <a:pt x="17728" y="6560"/>
                    <a:pt x="17728" y="6569"/>
                    <a:pt x="17728" y="6587"/>
                  </a:cubicBezTo>
                  <a:cubicBezTo>
                    <a:pt x="17728" y="6606"/>
                    <a:pt x="17728" y="6634"/>
                    <a:pt x="17728" y="6652"/>
                  </a:cubicBezTo>
                  <a:cubicBezTo>
                    <a:pt x="17803" y="7608"/>
                    <a:pt x="17450" y="8600"/>
                    <a:pt x="16782" y="9324"/>
                  </a:cubicBezTo>
                  <a:cubicBezTo>
                    <a:pt x="16179" y="9973"/>
                    <a:pt x="15372" y="10335"/>
                    <a:pt x="14509" y="10335"/>
                  </a:cubicBezTo>
                  <a:lnTo>
                    <a:pt x="2802" y="10335"/>
                  </a:lnTo>
                  <a:cubicBezTo>
                    <a:pt x="1318" y="10335"/>
                    <a:pt x="121" y="9129"/>
                    <a:pt x="121" y="7654"/>
                  </a:cubicBezTo>
                  <a:lnTo>
                    <a:pt x="121" y="7617"/>
                  </a:lnTo>
                  <a:cubicBezTo>
                    <a:pt x="121" y="6142"/>
                    <a:pt x="1318" y="4936"/>
                    <a:pt x="2802" y="4936"/>
                  </a:cubicBezTo>
                  <a:lnTo>
                    <a:pt x="3628" y="4936"/>
                  </a:lnTo>
                  <a:cubicBezTo>
                    <a:pt x="3656" y="4936"/>
                    <a:pt x="3683" y="4918"/>
                    <a:pt x="3683" y="4880"/>
                  </a:cubicBezTo>
                  <a:cubicBezTo>
                    <a:pt x="3758" y="2209"/>
                    <a:pt x="5910" y="122"/>
                    <a:pt x="8582" y="122"/>
                  </a:cubicBezTo>
                  <a:close/>
                  <a:moveTo>
                    <a:pt x="8582" y="1"/>
                  </a:moveTo>
                  <a:cubicBezTo>
                    <a:pt x="5863" y="1"/>
                    <a:pt x="3674" y="2116"/>
                    <a:pt x="3572" y="4815"/>
                  </a:cubicBezTo>
                  <a:lnTo>
                    <a:pt x="2802" y="4815"/>
                  </a:lnTo>
                  <a:cubicBezTo>
                    <a:pt x="1262" y="4815"/>
                    <a:pt x="1" y="6077"/>
                    <a:pt x="1" y="7617"/>
                  </a:cubicBezTo>
                  <a:lnTo>
                    <a:pt x="1" y="7654"/>
                  </a:lnTo>
                  <a:cubicBezTo>
                    <a:pt x="1" y="9194"/>
                    <a:pt x="1262" y="10446"/>
                    <a:pt x="2802" y="10446"/>
                  </a:cubicBezTo>
                  <a:lnTo>
                    <a:pt x="14509" y="10446"/>
                  </a:lnTo>
                  <a:cubicBezTo>
                    <a:pt x="15400" y="10446"/>
                    <a:pt x="16244" y="10075"/>
                    <a:pt x="16866" y="9407"/>
                  </a:cubicBezTo>
                  <a:cubicBezTo>
                    <a:pt x="17552" y="8656"/>
                    <a:pt x="17923" y="7626"/>
                    <a:pt x="17849" y="6643"/>
                  </a:cubicBezTo>
                  <a:cubicBezTo>
                    <a:pt x="17849" y="6624"/>
                    <a:pt x="17849" y="6606"/>
                    <a:pt x="17849" y="6587"/>
                  </a:cubicBezTo>
                  <a:lnTo>
                    <a:pt x="17849" y="6541"/>
                  </a:lnTo>
                  <a:cubicBezTo>
                    <a:pt x="17812" y="4593"/>
                    <a:pt x="16114" y="2942"/>
                    <a:pt x="14138" y="2942"/>
                  </a:cubicBezTo>
                  <a:cubicBezTo>
                    <a:pt x="13823" y="2942"/>
                    <a:pt x="13507" y="2979"/>
                    <a:pt x="13201" y="3062"/>
                  </a:cubicBezTo>
                  <a:cubicBezTo>
                    <a:pt x="12413" y="1198"/>
                    <a:pt x="10604" y="1"/>
                    <a:pt x="8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lang="en-US"/>
            </a:p>
          </p:txBody>
        </p:sp>
        <p:sp>
          <p:nvSpPr>
            <p:cNvPr id="2283" name="Google Shape;2283;p43"/>
            <p:cNvSpPr/>
            <p:nvPr/>
          </p:nvSpPr>
          <p:spPr>
            <a:xfrm>
              <a:off x="1065600" y="2496750"/>
              <a:ext cx="3025" cy="86050"/>
            </a:xfrm>
            <a:custGeom>
              <a:avLst/>
              <a:gdLst/>
              <a:ahLst/>
              <a:cxnLst/>
              <a:rect l="l" t="t" r="r" b="b"/>
              <a:pathLst>
                <a:path w="121" h="3442" extrusionOk="0">
                  <a:moveTo>
                    <a:pt x="56" y="0"/>
                  </a:moveTo>
                  <a:cubicBezTo>
                    <a:pt x="28" y="0"/>
                    <a:pt x="0" y="28"/>
                    <a:pt x="0" y="56"/>
                  </a:cubicBezTo>
                  <a:lnTo>
                    <a:pt x="0" y="3386"/>
                  </a:lnTo>
                  <a:cubicBezTo>
                    <a:pt x="0" y="3423"/>
                    <a:pt x="28" y="3442"/>
                    <a:pt x="56" y="3442"/>
                  </a:cubicBezTo>
                  <a:cubicBezTo>
                    <a:pt x="93" y="3442"/>
                    <a:pt x="121" y="3423"/>
                    <a:pt x="121" y="3386"/>
                  </a:cubicBezTo>
                  <a:lnTo>
                    <a:pt x="121" y="56"/>
                  </a:lnTo>
                  <a:cubicBezTo>
                    <a:pt x="121" y="28"/>
                    <a:pt x="93"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a:off x="1030100" y="2503225"/>
              <a:ext cx="37850" cy="33200"/>
            </a:xfrm>
            <a:custGeom>
              <a:avLst/>
              <a:gdLst/>
              <a:ahLst/>
              <a:cxnLst/>
              <a:rect l="l" t="t" r="r" b="b"/>
              <a:pathLst>
                <a:path w="1514" h="1328" extrusionOk="0">
                  <a:moveTo>
                    <a:pt x="57" y="1"/>
                  </a:moveTo>
                  <a:cubicBezTo>
                    <a:pt x="19" y="1"/>
                    <a:pt x="1" y="19"/>
                    <a:pt x="1" y="57"/>
                  </a:cubicBezTo>
                  <a:lnTo>
                    <a:pt x="1" y="1272"/>
                  </a:lnTo>
                  <a:cubicBezTo>
                    <a:pt x="1" y="1309"/>
                    <a:pt x="19" y="1327"/>
                    <a:pt x="57" y="1327"/>
                  </a:cubicBezTo>
                  <a:lnTo>
                    <a:pt x="1457" y="1327"/>
                  </a:lnTo>
                  <a:cubicBezTo>
                    <a:pt x="1494" y="1327"/>
                    <a:pt x="1513" y="1309"/>
                    <a:pt x="1513" y="1272"/>
                  </a:cubicBezTo>
                  <a:cubicBezTo>
                    <a:pt x="1513" y="1244"/>
                    <a:pt x="1494" y="1216"/>
                    <a:pt x="1457" y="1216"/>
                  </a:cubicBezTo>
                  <a:lnTo>
                    <a:pt x="112" y="1216"/>
                  </a:lnTo>
                  <a:lnTo>
                    <a:pt x="112" y="57"/>
                  </a:lnTo>
                  <a:cubicBezTo>
                    <a:pt x="112" y="19"/>
                    <a:pt x="84"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3"/>
            <p:cNvSpPr/>
            <p:nvPr/>
          </p:nvSpPr>
          <p:spPr>
            <a:xfrm>
              <a:off x="1025700" y="2493950"/>
              <a:ext cx="11850" cy="11850"/>
            </a:xfrm>
            <a:custGeom>
              <a:avLst/>
              <a:gdLst/>
              <a:ahLst/>
              <a:cxnLst/>
              <a:rect l="l" t="t" r="r" b="b"/>
              <a:pathLst>
                <a:path w="474" h="474" extrusionOk="0">
                  <a:moveTo>
                    <a:pt x="233" y="112"/>
                  </a:moveTo>
                  <a:cubicBezTo>
                    <a:pt x="298" y="112"/>
                    <a:pt x="353" y="168"/>
                    <a:pt x="353" y="233"/>
                  </a:cubicBezTo>
                  <a:cubicBezTo>
                    <a:pt x="353" y="298"/>
                    <a:pt x="298" y="353"/>
                    <a:pt x="233" y="353"/>
                  </a:cubicBezTo>
                  <a:cubicBezTo>
                    <a:pt x="168" y="353"/>
                    <a:pt x="121" y="298"/>
                    <a:pt x="121" y="233"/>
                  </a:cubicBezTo>
                  <a:cubicBezTo>
                    <a:pt x="121" y="168"/>
                    <a:pt x="168" y="112"/>
                    <a:pt x="233" y="112"/>
                  </a:cubicBezTo>
                  <a:close/>
                  <a:moveTo>
                    <a:pt x="233" y="1"/>
                  </a:moveTo>
                  <a:cubicBezTo>
                    <a:pt x="103" y="1"/>
                    <a:pt x="1" y="103"/>
                    <a:pt x="1" y="233"/>
                  </a:cubicBezTo>
                  <a:cubicBezTo>
                    <a:pt x="1" y="363"/>
                    <a:pt x="103" y="474"/>
                    <a:pt x="233" y="474"/>
                  </a:cubicBezTo>
                  <a:cubicBezTo>
                    <a:pt x="362" y="474"/>
                    <a:pt x="474" y="363"/>
                    <a:pt x="474" y="233"/>
                  </a:cubicBezTo>
                  <a:cubicBezTo>
                    <a:pt x="474" y="103"/>
                    <a:pt x="362" y="1"/>
                    <a:pt x="2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3"/>
            <p:cNvSpPr/>
            <p:nvPr/>
          </p:nvSpPr>
          <p:spPr>
            <a:xfrm>
              <a:off x="1105250" y="2456625"/>
              <a:ext cx="2800" cy="126650"/>
            </a:xfrm>
            <a:custGeom>
              <a:avLst/>
              <a:gdLst/>
              <a:ahLst/>
              <a:cxnLst/>
              <a:rect l="l" t="t" r="r" b="b"/>
              <a:pathLst>
                <a:path w="112" h="5066" extrusionOk="0">
                  <a:moveTo>
                    <a:pt x="56" y="0"/>
                  </a:moveTo>
                  <a:cubicBezTo>
                    <a:pt x="19" y="0"/>
                    <a:pt x="1" y="28"/>
                    <a:pt x="1" y="56"/>
                  </a:cubicBezTo>
                  <a:lnTo>
                    <a:pt x="1" y="5000"/>
                  </a:lnTo>
                  <a:cubicBezTo>
                    <a:pt x="1" y="5038"/>
                    <a:pt x="19" y="5065"/>
                    <a:pt x="56" y="5065"/>
                  </a:cubicBezTo>
                  <a:cubicBezTo>
                    <a:pt x="84" y="5065"/>
                    <a:pt x="112" y="5038"/>
                    <a:pt x="112" y="5000"/>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3"/>
            <p:cNvSpPr/>
            <p:nvPr/>
          </p:nvSpPr>
          <p:spPr>
            <a:xfrm>
              <a:off x="1058175" y="2480975"/>
              <a:ext cx="17875" cy="17875"/>
            </a:xfrm>
            <a:custGeom>
              <a:avLst/>
              <a:gdLst/>
              <a:ahLst/>
              <a:cxnLst/>
              <a:rect l="l" t="t" r="r" b="b"/>
              <a:pathLst>
                <a:path w="715"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15" y="557"/>
                    <a:pt x="715" y="353"/>
                  </a:cubicBezTo>
                  <a:cubicBezTo>
                    <a:pt x="71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3"/>
            <p:cNvSpPr/>
            <p:nvPr/>
          </p:nvSpPr>
          <p:spPr>
            <a:xfrm>
              <a:off x="1146075" y="2496750"/>
              <a:ext cx="2800" cy="86050"/>
            </a:xfrm>
            <a:custGeom>
              <a:avLst/>
              <a:gdLst/>
              <a:ahLst/>
              <a:cxnLst/>
              <a:rect l="l" t="t" r="r" b="b"/>
              <a:pathLst>
                <a:path w="112" h="3442" extrusionOk="0">
                  <a:moveTo>
                    <a:pt x="56" y="0"/>
                  </a:moveTo>
                  <a:cubicBezTo>
                    <a:pt x="19" y="0"/>
                    <a:pt x="0" y="28"/>
                    <a:pt x="0" y="56"/>
                  </a:cubicBezTo>
                  <a:lnTo>
                    <a:pt x="0" y="3386"/>
                  </a:lnTo>
                  <a:cubicBezTo>
                    <a:pt x="0" y="3423"/>
                    <a:pt x="19" y="3442"/>
                    <a:pt x="56" y="3442"/>
                  </a:cubicBezTo>
                  <a:cubicBezTo>
                    <a:pt x="84" y="3442"/>
                    <a:pt x="112" y="3423"/>
                    <a:pt x="112" y="3386"/>
                  </a:cubicBezTo>
                  <a:lnTo>
                    <a:pt x="112" y="56"/>
                  </a:lnTo>
                  <a:cubicBezTo>
                    <a:pt x="112" y="28"/>
                    <a:pt x="84" y="0"/>
                    <a:pt x="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3"/>
            <p:cNvSpPr/>
            <p:nvPr/>
          </p:nvSpPr>
          <p:spPr>
            <a:xfrm>
              <a:off x="1146525" y="2503225"/>
              <a:ext cx="37825" cy="33200"/>
            </a:xfrm>
            <a:custGeom>
              <a:avLst/>
              <a:gdLst/>
              <a:ahLst/>
              <a:cxnLst/>
              <a:rect l="l" t="t" r="r" b="b"/>
              <a:pathLst>
                <a:path w="1513" h="1328" extrusionOk="0">
                  <a:moveTo>
                    <a:pt x="1457" y="1"/>
                  </a:moveTo>
                  <a:cubicBezTo>
                    <a:pt x="1429" y="1"/>
                    <a:pt x="1402" y="19"/>
                    <a:pt x="1402" y="57"/>
                  </a:cubicBezTo>
                  <a:lnTo>
                    <a:pt x="1402" y="1216"/>
                  </a:lnTo>
                  <a:lnTo>
                    <a:pt x="56" y="1216"/>
                  </a:lnTo>
                  <a:cubicBezTo>
                    <a:pt x="19" y="1216"/>
                    <a:pt x="1" y="1244"/>
                    <a:pt x="1" y="1272"/>
                  </a:cubicBezTo>
                  <a:cubicBezTo>
                    <a:pt x="1" y="1309"/>
                    <a:pt x="19" y="1327"/>
                    <a:pt x="56" y="1327"/>
                  </a:cubicBezTo>
                  <a:lnTo>
                    <a:pt x="1457" y="1327"/>
                  </a:lnTo>
                  <a:cubicBezTo>
                    <a:pt x="1494" y="1327"/>
                    <a:pt x="1513" y="1309"/>
                    <a:pt x="1513" y="1272"/>
                  </a:cubicBezTo>
                  <a:lnTo>
                    <a:pt x="1513" y="57"/>
                  </a:lnTo>
                  <a:cubicBezTo>
                    <a:pt x="1513" y="19"/>
                    <a:pt x="1494" y="1"/>
                    <a:pt x="1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3"/>
            <p:cNvSpPr/>
            <p:nvPr/>
          </p:nvSpPr>
          <p:spPr>
            <a:xfrm>
              <a:off x="1176925" y="2493950"/>
              <a:ext cx="11850" cy="11850"/>
            </a:xfrm>
            <a:custGeom>
              <a:avLst/>
              <a:gdLst/>
              <a:ahLst/>
              <a:cxnLst/>
              <a:rect l="l" t="t" r="r" b="b"/>
              <a:pathLst>
                <a:path w="474" h="474" extrusionOk="0">
                  <a:moveTo>
                    <a:pt x="241" y="112"/>
                  </a:moveTo>
                  <a:cubicBezTo>
                    <a:pt x="306" y="112"/>
                    <a:pt x="362" y="168"/>
                    <a:pt x="362" y="233"/>
                  </a:cubicBezTo>
                  <a:cubicBezTo>
                    <a:pt x="362" y="298"/>
                    <a:pt x="306" y="353"/>
                    <a:pt x="241" y="353"/>
                  </a:cubicBezTo>
                  <a:cubicBezTo>
                    <a:pt x="176" y="353"/>
                    <a:pt x="121" y="298"/>
                    <a:pt x="121" y="233"/>
                  </a:cubicBezTo>
                  <a:cubicBezTo>
                    <a:pt x="121" y="168"/>
                    <a:pt x="176" y="112"/>
                    <a:pt x="241" y="112"/>
                  </a:cubicBezTo>
                  <a:close/>
                  <a:moveTo>
                    <a:pt x="241" y="1"/>
                  </a:moveTo>
                  <a:cubicBezTo>
                    <a:pt x="111" y="1"/>
                    <a:pt x="0" y="103"/>
                    <a:pt x="0" y="233"/>
                  </a:cubicBezTo>
                  <a:cubicBezTo>
                    <a:pt x="0" y="363"/>
                    <a:pt x="111" y="474"/>
                    <a:pt x="241" y="474"/>
                  </a:cubicBezTo>
                  <a:cubicBezTo>
                    <a:pt x="371" y="474"/>
                    <a:pt x="473" y="363"/>
                    <a:pt x="473" y="233"/>
                  </a:cubicBezTo>
                  <a:cubicBezTo>
                    <a:pt x="473" y="103"/>
                    <a:pt x="371" y="1"/>
                    <a:pt x="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3"/>
            <p:cNvSpPr/>
            <p:nvPr/>
          </p:nvSpPr>
          <p:spPr>
            <a:xfrm>
              <a:off x="1138650" y="2480975"/>
              <a:ext cx="17650" cy="17875"/>
            </a:xfrm>
            <a:custGeom>
              <a:avLst/>
              <a:gdLst/>
              <a:ahLst/>
              <a:cxnLst/>
              <a:rect l="l" t="t" r="r" b="b"/>
              <a:pathLst>
                <a:path w="706" h="715" extrusionOk="0">
                  <a:moveTo>
                    <a:pt x="353" y="112"/>
                  </a:moveTo>
                  <a:cubicBezTo>
                    <a:pt x="483" y="112"/>
                    <a:pt x="594" y="223"/>
                    <a:pt x="594" y="353"/>
                  </a:cubicBezTo>
                  <a:cubicBezTo>
                    <a:pt x="594" y="483"/>
                    <a:pt x="483" y="594"/>
                    <a:pt x="353" y="594"/>
                  </a:cubicBezTo>
                  <a:cubicBezTo>
                    <a:pt x="223" y="594"/>
                    <a:pt x="112" y="483"/>
                    <a:pt x="112" y="353"/>
                  </a:cubicBezTo>
                  <a:cubicBezTo>
                    <a:pt x="112" y="223"/>
                    <a:pt x="223" y="112"/>
                    <a:pt x="353" y="112"/>
                  </a:cubicBezTo>
                  <a:close/>
                  <a:moveTo>
                    <a:pt x="353" y="0"/>
                  </a:moveTo>
                  <a:cubicBezTo>
                    <a:pt x="158" y="0"/>
                    <a:pt x="0" y="158"/>
                    <a:pt x="0" y="353"/>
                  </a:cubicBezTo>
                  <a:cubicBezTo>
                    <a:pt x="0" y="557"/>
                    <a:pt x="158" y="715"/>
                    <a:pt x="353" y="715"/>
                  </a:cubicBezTo>
                  <a:cubicBezTo>
                    <a:pt x="548" y="715"/>
                    <a:pt x="705" y="557"/>
                    <a:pt x="705" y="353"/>
                  </a:cubicBezTo>
                  <a:cubicBezTo>
                    <a:pt x="705" y="158"/>
                    <a:pt x="548" y="0"/>
                    <a:pt x="3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3"/>
            <p:cNvSpPr/>
            <p:nvPr/>
          </p:nvSpPr>
          <p:spPr>
            <a:xfrm>
              <a:off x="1096450" y="2437825"/>
              <a:ext cx="20650" cy="20675"/>
            </a:xfrm>
            <a:custGeom>
              <a:avLst/>
              <a:gdLst/>
              <a:ahLst/>
              <a:cxnLst/>
              <a:rect l="l" t="t" r="r" b="b"/>
              <a:pathLst>
                <a:path w="826" h="827" extrusionOk="0">
                  <a:moveTo>
                    <a:pt x="408" y="122"/>
                  </a:moveTo>
                  <a:cubicBezTo>
                    <a:pt x="575" y="122"/>
                    <a:pt x="705" y="251"/>
                    <a:pt x="705" y="418"/>
                  </a:cubicBezTo>
                  <a:cubicBezTo>
                    <a:pt x="705" y="576"/>
                    <a:pt x="575" y="715"/>
                    <a:pt x="408" y="715"/>
                  </a:cubicBezTo>
                  <a:cubicBezTo>
                    <a:pt x="251" y="715"/>
                    <a:pt x="111" y="576"/>
                    <a:pt x="111" y="418"/>
                  </a:cubicBezTo>
                  <a:cubicBezTo>
                    <a:pt x="111" y="251"/>
                    <a:pt x="251" y="122"/>
                    <a:pt x="408" y="122"/>
                  </a:cubicBezTo>
                  <a:close/>
                  <a:moveTo>
                    <a:pt x="408" y="1"/>
                  </a:moveTo>
                  <a:cubicBezTo>
                    <a:pt x="186" y="1"/>
                    <a:pt x="0" y="186"/>
                    <a:pt x="0" y="418"/>
                  </a:cubicBezTo>
                  <a:cubicBezTo>
                    <a:pt x="0" y="641"/>
                    <a:pt x="186" y="827"/>
                    <a:pt x="408" y="827"/>
                  </a:cubicBezTo>
                  <a:cubicBezTo>
                    <a:pt x="640" y="827"/>
                    <a:pt x="826" y="641"/>
                    <a:pt x="826" y="418"/>
                  </a:cubicBezTo>
                  <a:cubicBezTo>
                    <a:pt x="826" y="186"/>
                    <a:pt x="640" y="1"/>
                    <a:pt x="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3A3E6E6E-2B91-B8D2-04BB-860F833C363E}"/>
              </a:ext>
            </a:extLst>
          </p:cNvPr>
          <p:cNvSpPr/>
          <p:nvPr/>
        </p:nvSpPr>
        <p:spPr>
          <a:xfrm>
            <a:off x="3943529" y="3680853"/>
            <a:ext cx="4641273" cy="432954"/>
          </a:xfrm>
          <a:prstGeom prst="rect">
            <a:avLst/>
          </a:prstGeom>
          <a:solidFill>
            <a:srgbClr val="F3F3F3"/>
          </a:solidFill>
          <a:ln>
            <a:solidFill>
              <a:srgbClr val="F3F3F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b="1">
              <a:solidFill>
                <a:srgbClr val="FFFFFF"/>
              </a:solidFill>
            </a:endParaRPr>
          </a:p>
        </p:txBody>
      </p:sp>
      <p:pic>
        <p:nvPicPr>
          <p:cNvPr id="3" name="Picture 2" descr="A qr code with black squares&#10;&#10;Description automatically generated">
            <a:extLst>
              <a:ext uri="{FF2B5EF4-FFF2-40B4-BE49-F238E27FC236}">
                <a16:creationId xmlns:a16="http://schemas.microsoft.com/office/drawing/2014/main" id="{7EA0FC30-D2E6-B978-CD39-8307869D6111}"/>
              </a:ext>
            </a:extLst>
          </p:cNvPr>
          <p:cNvPicPr>
            <a:picLocks noChangeAspect="1"/>
          </p:cNvPicPr>
          <p:nvPr/>
        </p:nvPicPr>
        <p:blipFill>
          <a:blip r:embed="rId3"/>
          <a:stretch>
            <a:fillRect/>
          </a:stretch>
        </p:blipFill>
        <p:spPr>
          <a:xfrm>
            <a:off x="6998088" y="1720598"/>
            <a:ext cx="1508724" cy="1501755"/>
          </a:xfrm>
          <a:prstGeom prst="rect">
            <a:avLst/>
          </a:prstGeom>
        </p:spPr>
      </p:pic>
    </p:spTree>
  </p:cSld>
  <p:clrMapOvr>
    <a:masterClrMapping/>
  </p:clrMapOvr>
</p:sld>
</file>

<file path=ppt/theme/theme1.xml><?xml version="1.0" encoding="utf-8"?>
<a:theme xmlns:a="http://schemas.openxmlformats.org/drawingml/2006/main" name="Software Engineering Business Plan by Slidesgo">
  <a:themeElements>
    <a:clrScheme name="Simple Light">
      <a:dk1>
        <a:srgbClr val="191919"/>
      </a:dk1>
      <a:lt1>
        <a:srgbClr val="F3F3F3"/>
      </a:lt1>
      <a:dk2>
        <a:srgbClr val="45818E"/>
      </a:dk2>
      <a:lt2>
        <a:srgbClr val="2AAFEB"/>
      </a:lt2>
      <a:accent1>
        <a:srgbClr val="7FD6C3"/>
      </a:accent1>
      <a:accent2>
        <a:srgbClr val="D9D9D9"/>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9</Slides>
  <Notes>8</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Software Engineering Business Plan by Slidesgo</vt:lpstr>
      <vt:lpstr>Next-Gen Care Systems: OpenCap Technology in Fall Detection and Alert Mechanisms.</vt:lpstr>
      <vt:lpstr>Our team</vt:lpstr>
      <vt:lpstr>About OpenCap and OpenSim</vt:lpstr>
      <vt:lpstr>About our project</vt:lpstr>
      <vt:lpstr>Code and Project Details</vt:lpstr>
      <vt:lpstr>Observation and Result</vt:lpstr>
      <vt:lpstr>Future Scope</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 Business Plan</dc:title>
  <dc:creator>ZINNIIA MANNA</dc:creator>
  <cp:revision>2</cp:revision>
  <dcterms:modified xsi:type="dcterms:W3CDTF">2023-12-21T01:27:37Z</dcterms:modified>
</cp:coreProperties>
</file>